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04" r:id="rId3"/>
    <p:sldId id="305" r:id="rId4"/>
    <p:sldId id="306" r:id="rId5"/>
    <p:sldId id="309" r:id="rId6"/>
    <p:sldId id="311" r:id="rId7"/>
    <p:sldId id="307" r:id="rId8"/>
    <p:sldId id="256" r:id="rId9"/>
    <p:sldId id="293" r:id="rId10"/>
    <p:sldId id="298" r:id="rId11"/>
    <p:sldId id="297" r:id="rId12"/>
    <p:sldId id="295" r:id="rId13"/>
    <p:sldId id="257" r:id="rId14"/>
    <p:sldId id="302" r:id="rId15"/>
    <p:sldId id="292" r:id="rId16"/>
    <p:sldId id="259" r:id="rId17"/>
    <p:sldId id="286" r:id="rId18"/>
    <p:sldId id="289" r:id="rId19"/>
    <p:sldId id="260" r:id="rId20"/>
    <p:sldId id="285" r:id="rId21"/>
    <p:sldId id="261" r:id="rId22"/>
    <p:sldId id="283" r:id="rId23"/>
    <p:sldId id="284" r:id="rId24"/>
    <p:sldId id="262" r:id="rId25"/>
    <p:sldId id="280" r:id="rId26"/>
    <p:sldId id="281" r:id="rId27"/>
    <p:sldId id="282" r:id="rId28"/>
    <p:sldId id="263" r:id="rId29"/>
    <p:sldId id="276" r:id="rId30"/>
    <p:sldId id="264" r:id="rId31"/>
    <p:sldId id="275" r:id="rId32"/>
    <p:sldId id="277" r:id="rId33"/>
    <p:sldId id="278" r:id="rId34"/>
    <p:sldId id="279" r:id="rId35"/>
    <p:sldId id="267" r:id="rId36"/>
    <p:sldId id="273" r:id="rId37"/>
    <p:sldId id="274" r:id="rId38"/>
    <p:sldId id="266" r:id="rId39"/>
    <p:sldId id="271" r:id="rId40"/>
    <p:sldId id="272" r:id="rId41"/>
    <p:sldId id="265" r:id="rId42"/>
    <p:sldId id="268" r:id="rId43"/>
    <p:sldId id="269" r:id="rId44"/>
    <p:sldId id="270" r:id="rId45"/>
    <p:sldId id="308" r:id="rId46"/>
    <p:sldId id="312" r:id="rId47"/>
    <p:sldId id="288" r:id="rId48"/>
    <p:sldId id="300" r:id="rId49"/>
    <p:sldId id="301" r:id="rId50"/>
    <p:sldId id="299" r:id="rId51"/>
    <p:sldId id="296" r:id="rId52"/>
    <p:sldId id="294" r:id="rId53"/>
    <p:sldId id="290" r:id="rId54"/>
    <p:sldId id="29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nkata Kalyan Polamarasetty" initials="VKP" lastIdx="1" clrIdx="0">
    <p:extLst>
      <p:ext uri="{19B8F6BF-5375-455C-9EA6-DF929625EA0E}">
        <p15:presenceInfo xmlns:p15="http://schemas.microsoft.com/office/powerpoint/2012/main" userId="de83f3493cd13c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41A0-C5CD-5A3E-4DFE-9B80C03968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36DE8D0-98E5-3382-E54F-80ED51945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26B660B-37F9-DB9A-FB3D-0388D9D799CA}"/>
              </a:ext>
            </a:extLst>
          </p:cNvPr>
          <p:cNvSpPr>
            <a:spLocks noGrp="1"/>
          </p:cNvSpPr>
          <p:nvPr>
            <p:ph type="dt" sz="half" idx="10"/>
          </p:nvPr>
        </p:nvSpPr>
        <p:spPr/>
        <p:txBody>
          <a:bodyPr/>
          <a:lstStyle/>
          <a:p>
            <a:fld id="{F38D99B9-950B-44F1-9145-F9E86019A3AE}" type="datetimeFigureOut">
              <a:rPr lang="en-IN" smtClean="0"/>
              <a:t>20-04-2023</a:t>
            </a:fld>
            <a:endParaRPr lang="en-IN"/>
          </a:p>
        </p:txBody>
      </p:sp>
      <p:sp>
        <p:nvSpPr>
          <p:cNvPr id="5" name="Footer Placeholder 4">
            <a:extLst>
              <a:ext uri="{FF2B5EF4-FFF2-40B4-BE49-F238E27FC236}">
                <a16:creationId xmlns:a16="http://schemas.microsoft.com/office/drawing/2014/main" id="{E8581495-E9AB-38AE-48A0-CE134F72A2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90F72E-F642-4DF9-B8FE-852480DBB40C}"/>
              </a:ext>
            </a:extLst>
          </p:cNvPr>
          <p:cNvSpPr>
            <a:spLocks noGrp="1"/>
          </p:cNvSpPr>
          <p:nvPr>
            <p:ph type="sldNum" sz="quarter" idx="12"/>
          </p:nvPr>
        </p:nvSpPr>
        <p:spPr/>
        <p:txBody>
          <a:bodyPr/>
          <a:lstStyle/>
          <a:p>
            <a:fld id="{11901188-8EDB-4FB4-916A-BD1BFEE8ACB0}" type="slidenum">
              <a:rPr lang="en-IN" smtClean="0"/>
              <a:t>‹#›</a:t>
            </a:fld>
            <a:endParaRPr lang="en-IN"/>
          </a:p>
        </p:txBody>
      </p:sp>
    </p:spTree>
    <p:extLst>
      <p:ext uri="{BB962C8B-B14F-4D97-AF65-F5344CB8AC3E}">
        <p14:creationId xmlns:p14="http://schemas.microsoft.com/office/powerpoint/2010/main" val="764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61D8-0D88-795D-B177-D77C6F46C9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59257A-BDE2-15D3-58F8-981549D65B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E5B08B-30A3-0297-6B16-DDBD6BEEBD3A}"/>
              </a:ext>
            </a:extLst>
          </p:cNvPr>
          <p:cNvSpPr>
            <a:spLocks noGrp="1"/>
          </p:cNvSpPr>
          <p:nvPr>
            <p:ph type="dt" sz="half" idx="10"/>
          </p:nvPr>
        </p:nvSpPr>
        <p:spPr/>
        <p:txBody>
          <a:bodyPr/>
          <a:lstStyle/>
          <a:p>
            <a:fld id="{F38D99B9-950B-44F1-9145-F9E86019A3AE}" type="datetimeFigureOut">
              <a:rPr lang="en-IN" smtClean="0"/>
              <a:t>20-04-2023</a:t>
            </a:fld>
            <a:endParaRPr lang="en-IN"/>
          </a:p>
        </p:txBody>
      </p:sp>
      <p:sp>
        <p:nvSpPr>
          <p:cNvPr id="5" name="Footer Placeholder 4">
            <a:extLst>
              <a:ext uri="{FF2B5EF4-FFF2-40B4-BE49-F238E27FC236}">
                <a16:creationId xmlns:a16="http://schemas.microsoft.com/office/drawing/2014/main" id="{2268F8FB-43BE-9ECF-1034-B9F6B0661E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F328C4-AB06-59D5-8FE5-F3E5186571B1}"/>
              </a:ext>
            </a:extLst>
          </p:cNvPr>
          <p:cNvSpPr>
            <a:spLocks noGrp="1"/>
          </p:cNvSpPr>
          <p:nvPr>
            <p:ph type="sldNum" sz="quarter" idx="12"/>
          </p:nvPr>
        </p:nvSpPr>
        <p:spPr/>
        <p:txBody>
          <a:bodyPr/>
          <a:lstStyle/>
          <a:p>
            <a:fld id="{11901188-8EDB-4FB4-916A-BD1BFEE8ACB0}" type="slidenum">
              <a:rPr lang="en-IN" smtClean="0"/>
              <a:t>‹#›</a:t>
            </a:fld>
            <a:endParaRPr lang="en-IN"/>
          </a:p>
        </p:txBody>
      </p:sp>
    </p:spTree>
    <p:extLst>
      <p:ext uri="{BB962C8B-B14F-4D97-AF65-F5344CB8AC3E}">
        <p14:creationId xmlns:p14="http://schemas.microsoft.com/office/powerpoint/2010/main" val="242286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59936-9960-CA5C-1CB2-7484CD3FB2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D6981F-2589-851C-7A1E-249DFD62B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5AC629-299C-67CD-21ED-C9F5C89E0E68}"/>
              </a:ext>
            </a:extLst>
          </p:cNvPr>
          <p:cNvSpPr>
            <a:spLocks noGrp="1"/>
          </p:cNvSpPr>
          <p:nvPr>
            <p:ph type="dt" sz="half" idx="10"/>
          </p:nvPr>
        </p:nvSpPr>
        <p:spPr/>
        <p:txBody>
          <a:bodyPr/>
          <a:lstStyle/>
          <a:p>
            <a:fld id="{F38D99B9-950B-44F1-9145-F9E86019A3AE}" type="datetimeFigureOut">
              <a:rPr lang="en-IN" smtClean="0"/>
              <a:t>20-04-2023</a:t>
            </a:fld>
            <a:endParaRPr lang="en-IN"/>
          </a:p>
        </p:txBody>
      </p:sp>
      <p:sp>
        <p:nvSpPr>
          <p:cNvPr id="5" name="Footer Placeholder 4">
            <a:extLst>
              <a:ext uri="{FF2B5EF4-FFF2-40B4-BE49-F238E27FC236}">
                <a16:creationId xmlns:a16="http://schemas.microsoft.com/office/drawing/2014/main" id="{88836C32-2431-AF3C-963E-15F16EB37E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2B3A08-68CA-0AA1-C0A5-DF1749BBAC7B}"/>
              </a:ext>
            </a:extLst>
          </p:cNvPr>
          <p:cNvSpPr>
            <a:spLocks noGrp="1"/>
          </p:cNvSpPr>
          <p:nvPr>
            <p:ph type="sldNum" sz="quarter" idx="12"/>
          </p:nvPr>
        </p:nvSpPr>
        <p:spPr/>
        <p:txBody>
          <a:bodyPr/>
          <a:lstStyle/>
          <a:p>
            <a:fld id="{11901188-8EDB-4FB4-916A-BD1BFEE8ACB0}" type="slidenum">
              <a:rPr lang="en-IN" smtClean="0"/>
              <a:t>‹#›</a:t>
            </a:fld>
            <a:endParaRPr lang="en-IN"/>
          </a:p>
        </p:txBody>
      </p:sp>
    </p:spTree>
    <p:extLst>
      <p:ext uri="{BB962C8B-B14F-4D97-AF65-F5344CB8AC3E}">
        <p14:creationId xmlns:p14="http://schemas.microsoft.com/office/powerpoint/2010/main" val="4242947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B6B7-27D9-E71B-7074-2D05E4F43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39458D-26D4-E796-7B3A-0DF5278883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E06830-C556-8C88-0F4B-C12F8B4A8C3D}"/>
              </a:ext>
            </a:extLst>
          </p:cNvPr>
          <p:cNvSpPr>
            <a:spLocks noGrp="1"/>
          </p:cNvSpPr>
          <p:nvPr>
            <p:ph type="dt" sz="half" idx="10"/>
          </p:nvPr>
        </p:nvSpPr>
        <p:spPr/>
        <p:txBody>
          <a:bodyPr/>
          <a:lstStyle/>
          <a:p>
            <a:fld id="{A0A875D3-EE0C-406B-8B02-A9D435237B70}" type="datetimeFigureOut">
              <a:rPr lang="en-US" smtClean="0"/>
              <a:t>4/20/2023</a:t>
            </a:fld>
            <a:endParaRPr lang="en-US"/>
          </a:p>
        </p:txBody>
      </p:sp>
      <p:sp>
        <p:nvSpPr>
          <p:cNvPr id="5" name="Footer Placeholder 4">
            <a:extLst>
              <a:ext uri="{FF2B5EF4-FFF2-40B4-BE49-F238E27FC236}">
                <a16:creationId xmlns:a16="http://schemas.microsoft.com/office/drawing/2014/main" id="{EEF64D6D-3F9A-E0DA-9A08-88C66DBF0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44746-1641-8997-ABDC-1C34A5FBDD08}"/>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4128104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ADDD-9B5B-D88C-2468-6C0B134A7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730DED-70F8-36D9-0ECD-1C5A85E22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340CB-C1E1-7C09-A835-2A24CC8EF45F}"/>
              </a:ext>
            </a:extLst>
          </p:cNvPr>
          <p:cNvSpPr>
            <a:spLocks noGrp="1"/>
          </p:cNvSpPr>
          <p:nvPr>
            <p:ph type="dt" sz="half" idx="10"/>
          </p:nvPr>
        </p:nvSpPr>
        <p:spPr/>
        <p:txBody>
          <a:bodyPr/>
          <a:lstStyle/>
          <a:p>
            <a:fld id="{A0A875D3-EE0C-406B-8B02-A9D435237B70}" type="datetimeFigureOut">
              <a:rPr lang="en-US" smtClean="0"/>
              <a:t>4/20/2023</a:t>
            </a:fld>
            <a:endParaRPr lang="en-US"/>
          </a:p>
        </p:txBody>
      </p:sp>
      <p:sp>
        <p:nvSpPr>
          <p:cNvPr id="5" name="Footer Placeholder 4">
            <a:extLst>
              <a:ext uri="{FF2B5EF4-FFF2-40B4-BE49-F238E27FC236}">
                <a16:creationId xmlns:a16="http://schemas.microsoft.com/office/drawing/2014/main" id="{1348F784-3992-3BF5-5620-8806114D0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9233B-00BE-E822-0EF3-F54439FB49F0}"/>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3003857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2202A-0CAD-3B61-220B-286F440B0C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A4E3CC-C2D1-B77E-6755-6AA9A9B96C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10D4ED-6BC8-B9D6-32DC-076679F58D44}"/>
              </a:ext>
            </a:extLst>
          </p:cNvPr>
          <p:cNvSpPr>
            <a:spLocks noGrp="1"/>
          </p:cNvSpPr>
          <p:nvPr>
            <p:ph type="dt" sz="half" idx="10"/>
          </p:nvPr>
        </p:nvSpPr>
        <p:spPr/>
        <p:txBody>
          <a:bodyPr/>
          <a:lstStyle/>
          <a:p>
            <a:fld id="{A0A875D3-EE0C-406B-8B02-A9D435237B70}" type="datetimeFigureOut">
              <a:rPr lang="en-US" smtClean="0"/>
              <a:t>4/20/2023</a:t>
            </a:fld>
            <a:endParaRPr lang="en-US"/>
          </a:p>
        </p:txBody>
      </p:sp>
      <p:sp>
        <p:nvSpPr>
          <p:cNvPr id="5" name="Footer Placeholder 4">
            <a:extLst>
              <a:ext uri="{FF2B5EF4-FFF2-40B4-BE49-F238E27FC236}">
                <a16:creationId xmlns:a16="http://schemas.microsoft.com/office/drawing/2014/main" id="{9A2508BF-D7CC-CCAD-7F0F-C68336ED5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EFF48-3043-AF91-6E41-AF7F32A8DEF8}"/>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2724405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AB04-96A0-D25E-0CC6-13DA57D05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6C3C13-D44C-C0E3-AA53-CA3857851A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1C139D-648D-00FA-0799-FF09379ACB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966005-1346-6AD3-AB39-90173FDE9413}"/>
              </a:ext>
            </a:extLst>
          </p:cNvPr>
          <p:cNvSpPr>
            <a:spLocks noGrp="1"/>
          </p:cNvSpPr>
          <p:nvPr>
            <p:ph type="dt" sz="half" idx="10"/>
          </p:nvPr>
        </p:nvSpPr>
        <p:spPr/>
        <p:txBody>
          <a:bodyPr/>
          <a:lstStyle/>
          <a:p>
            <a:fld id="{A0A875D3-EE0C-406B-8B02-A9D435237B70}" type="datetimeFigureOut">
              <a:rPr lang="en-US" smtClean="0"/>
              <a:t>4/20/2023</a:t>
            </a:fld>
            <a:endParaRPr lang="en-US"/>
          </a:p>
        </p:txBody>
      </p:sp>
      <p:sp>
        <p:nvSpPr>
          <p:cNvPr id="6" name="Footer Placeholder 5">
            <a:extLst>
              <a:ext uri="{FF2B5EF4-FFF2-40B4-BE49-F238E27FC236}">
                <a16:creationId xmlns:a16="http://schemas.microsoft.com/office/drawing/2014/main" id="{AE024FA0-BFA8-7C94-BD67-698651DCA0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353889-DFE7-CF82-AF33-3DF3AAD81B9C}"/>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724883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677D-DABE-1674-E306-21EA82B32C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0013DA-12DD-83DE-5481-CF44DD4EB8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3B15B8-112C-2873-36A2-B3C16D88B5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20ED95-31A6-6893-807C-377D87F48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3F1086-DD11-39C2-18B6-A4E791F5BD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6009FE-52C0-01C9-AF32-431859BF8ABB}"/>
              </a:ext>
            </a:extLst>
          </p:cNvPr>
          <p:cNvSpPr>
            <a:spLocks noGrp="1"/>
          </p:cNvSpPr>
          <p:nvPr>
            <p:ph type="dt" sz="half" idx="10"/>
          </p:nvPr>
        </p:nvSpPr>
        <p:spPr/>
        <p:txBody>
          <a:bodyPr/>
          <a:lstStyle/>
          <a:p>
            <a:fld id="{A0A875D3-EE0C-406B-8B02-A9D435237B70}" type="datetimeFigureOut">
              <a:rPr lang="en-US" smtClean="0"/>
              <a:t>4/20/2023</a:t>
            </a:fld>
            <a:endParaRPr lang="en-US"/>
          </a:p>
        </p:txBody>
      </p:sp>
      <p:sp>
        <p:nvSpPr>
          <p:cNvPr id="8" name="Footer Placeholder 7">
            <a:extLst>
              <a:ext uri="{FF2B5EF4-FFF2-40B4-BE49-F238E27FC236}">
                <a16:creationId xmlns:a16="http://schemas.microsoft.com/office/drawing/2014/main" id="{0357ED9B-76BE-CE01-590A-02A0CAF37F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E40871-37A6-3172-A624-81B552735A13}"/>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1981290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860B-7168-3B74-B125-5E44D3782D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77B717-ADC2-149E-4D23-6240DB508BB5}"/>
              </a:ext>
            </a:extLst>
          </p:cNvPr>
          <p:cNvSpPr>
            <a:spLocks noGrp="1"/>
          </p:cNvSpPr>
          <p:nvPr>
            <p:ph type="dt" sz="half" idx="10"/>
          </p:nvPr>
        </p:nvSpPr>
        <p:spPr/>
        <p:txBody>
          <a:bodyPr/>
          <a:lstStyle/>
          <a:p>
            <a:fld id="{A0A875D3-EE0C-406B-8B02-A9D435237B70}" type="datetimeFigureOut">
              <a:rPr lang="en-US" smtClean="0"/>
              <a:t>4/20/2023</a:t>
            </a:fld>
            <a:endParaRPr lang="en-US"/>
          </a:p>
        </p:txBody>
      </p:sp>
      <p:sp>
        <p:nvSpPr>
          <p:cNvPr id="4" name="Footer Placeholder 3">
            <a:extLst>
              <a:ext uri="{FF2B5EF4-FFF2-40B4-BE49-F238E27FC236}">
                <a16:creationId xmlns:a16="http://schemas.microsoft.com/office/drawing/2014/main" id="{CA0EC410-0107-76E1-7014-1C5A16B25B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849C82-8E8F-897D-957C-9113D2FEC598}"/>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2554162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F63AB2-BF78-2D9C-49E5-9DAB39C6DD0C}"/>
              </a:ext>
            </a:extLst>
          </p:cNvPr>
          <p:cNvSpPr>
            <a:spLocks noGrp="1"/>
          </p:cNvSpPr>
          <p:nvPr>
            <p:ph type="dt" sz="half" idx="10"/>
          </p:nvPr>
        </p:nvSpPr>
        <p:spPr/>
        <p:txBody>
          <a:bodyPr/>
          <a:lstStyle/>
          <a:p>
            <a:fld id="{A0A875D3-EE0C-406B-8B02-A9D435237B70}" type="datetimeFigureOut">
              <a:rPr lang="en-US" smtClean="0"/>
              <a:t>4/20/2023</a:t>
            </a:fld>
            <a:endParaRPr lang="en-US"/>
          </a:p>
        </p:txBody>
      </p:sp>
      <p:sp>
        <p:nvSpPr>
          <p:cNvPr id="3" name="Footer Placeholder 2">
            <a:extLst>
              <a:ext uri="{FF2B5EF4-FFF2-40B4-BE49-F238E27FC236}">
                <a16:creationId xmlns:a16="http://schemas.microsoft.com/office/drawing/2014/main" id="{B1DDCE12-DE85-10FF-9DB9-76DB920582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03923E-1B87-E786-B5D7-C85370DADF04}"/>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1483609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70CC-FEB2-406E-7349-EDB8CA7237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43D8B0-8DEF-A7FD-0A98-3CA7E5DC4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8FA521-BB27-A4C6-3E5D-7DAE0AD8C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F4951E-0097-6E3E-D948-4E6141DE8F00}"/>
              </a:ext>
            </a:extLst>
          </p:cNvPr>
          <p:cNvSpPr>
            <a:spLocks noGrp="1"/>
          </p:cNvSpPr>
          <p:nvPr>
            <p:ph type="dt" sz="half" idx="10"/>
          </p:nvPr>
        </p:nvSpPr>
        <p:spPr/>
        <p:txBody>
          <a:bodyPr/>
          <a:lstStyle/>
          <a:p>
            <a:fld id="{A0A875D3-EE0C-406B-8B02-A9D435237B70}" type="datetimeFigureOut">
              <a:rPr lang="en-US" smtClean="0"/>
              <a:t>4/20/2023</a:t>
            </a:fld>
            <a:endParaRPr lang="en-US"/>
          </a:p>
        </p:txBody>
      </p:sp>
      <p:sp>
        <p:nvSpPr>
          <p:cNvPr id="6" name="Footer Placeholder 5">
            <a:extLst>
              <a:ext uri="{FF2B5EF4-FFF2-40B4-BE49-F238E27FC236}">
                <a16:creationId xmlns:a16="http://schemas.microsoft.com/office/drawing/2014/main" id="{84884E64-C1CC-73B4-1F1B-F9F754E526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8BFB28-B2AC-66FC-EDBD-30D8E4B2DB55}"/>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176879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11EA-BA2F-DB35-08FD-BDA5926C37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524623-8F0C-0711-63E3-367AC91E2F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46C30A-F502-7877-E913-71009F0D0398}"/>
              </a:ext>
            </a:extLst>
          </p:cNvPr>
          <p:cNvSpPr>
            <a:spLocks noGrp="1"/>
          </p:cNvSpPr>
          <p:nvPr>
            <p:ph type="dt" sz="half" idx="10"/>
          </p:nvPr>
        </p:nvSpPr>
        <p:spPr/>
        <p:txBody>
          <a:bodyPr/>
          <a:lstStyle/>
          <a:p>
            <a:fld id="{F38D99B9-950B-44F1-9145-F9E86019A3AE}" type="datetimeFigureOut">
              <a:rPr lang="en-IN" smtClean="0"/>
              <a:t>20-04-2023</a:t>
            </a:fld>
            <a:endParaRPr lang="en-IN"/>
          </a:p>
        </p:txBody>
      </p:sp>
      <p:sp>
        <p:nvSpPr>
          <p:cNvPr id="5" name="Footer Placeholder 4">
            <a:extLst>
              <a:ext uri="{FF2B5EF4-FFF2-40B4-BE49-F238E27FC236}">
                <a16:creationId xmlns:a16="http://schemas.microsoft.com/office/drawing/2014/main" id="{617AE2C0-1C32-ACEA-4D6C-9A250AB1C4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0B1FD6-4EB6-84A4-4A3A-BA3A2162C59B}"/>
              </a:ext>
            </a:extLst>
          </p:cNvPr>
          <p:cNvSpPr>
            <a:spLocks noGrp="1"/>
          </p:cNvSpPr>
          <p:nvPr>
            <p:ph type="sldNum" sz="quarter" idx="12"/>
          </p:nvPr>
        </p:nvSpPr>
        <p:spPr/>
        <p:txBody>
          <a:bodyPr/>
          <a:lstStyle/>
          <a:p>
            <a:fld id="{11901188-8EDB-4FB4-916A-BD1BFEE8ACB0}" type="slidenum">
              <a:rPr lang="en-IN" smtClean="0"/>
              <a:t>‹#›</a:t>
            </a:fld>
            <a:endParaRPr lang="en-IN"/>
          </a:p>
        </p:txBody>
      </p:sp>
    </p:spTree>
    <p:extLst>
      <p:ext uri="{BB962C8B-B14F-4D97-AF65-F5344CB8AC3E}">
        <p14:creationId xmlns:p14="http://schemas.microsoft.com/office/powerpoint/2010/main" val="12910664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9C33-1F27-1D35-6792-499ED8D73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8A2DC9-C63B-A371-2FF6-DCEC7424C3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C0510-7902-B735-B7CB-8C310002B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14DA82-070B-1239-8DC1-D618325E7398}"/>
              </a:ext>
            </a:extLst>
          </p:cNvPr>
          <p:cNvSpPr>
            <a:spLocks noGrp="1"/>
          </p:cNvSpPr>
          <p:nvPr>
            <p:ph type="dt" sz="half" idx="10"/>
          </p:nvPr>
        </p:nvSpPr>
        <p:spPr/>
        <p:txBody>
          <a:bodyPr/>
          <a:lstStyle/>
          <a:p>
            <a:fld id="{A0A875D3-EE0C-406B-8B02-A9D435237B70}" type="datetimeFigureOut">
              <a:rPr lang="en-US" smtClean="0"/>
              <a:t>4/20/2023</a:t>
            </a:fld>
            <a:endParaRPr lang="en-US"/>
          </a:p>
        </p:txBody>
      </p:sp>
      <p:sp>
        <p:nvSpPr>
          <p:cNvPr id="6" name="Footer Placeholder 5">
            <a:extLst>
              <a:ext uri="{FF2B5EF4-FFF2-40B4-BE49-F238E27FC236}">
                <a16:creationId xmlns:a16="http://schemas.microsoft.com/office/drawing/2014/main" id="{5F7C3E4B-2CC7-4F4C-828A-137E7D29B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5C4A3-B50C-A6F4-C0CB-0F46869717AD}"/>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144499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7590-25CC-F851-4A2C-CD4EA2A7AC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009BF7-32FD-B348-212F-E029BFC370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33A08-3C75-A67C-0372-9167A73DF76A}"/>
              </a:ext>
            </a:extLst>
          </p:cNvPr>
          <p:cNvSpPr>
            <a:spLocks noGrp="1"/>
          </p:cNvSpPr>
          <p:nvPr>
            <p:ph type="dt" sz="half" idx="10"/>
          </p:nvPr>
        </p:nvSpPr>
        <p:spPr/>
        <p:txBody>
          <a:bodyPr/>
          <a:lstStyle/>
          <a:p>
            <a:fld id="{A0A875D3-EE0C-406B-8B02-A9D435237B70}" type="datetimeFigureOut">
              <a:rPr lang="en-US" smtClean="0"/>
              <a:t>4/20/2023</a:t>
            </a:fld>
            <a:endParaRPr lang="en-US"/>
          </a:p>
        </p:txBody>
      </p:sp>
      <p:sp>
        <p:nvSpPr>
          <p:cNvPr id="5" name="Footer Placeholder 4">
            <a:extLst>
              <a:ext uri="{FF2B5EF4-FFF2-40B4-BE49-F238E27FC236}">
                <a16:creationId xmlns:a16="http://schemas.microsoft.com/office/drawing/2014/main" id="{EDF02708-EB8A-F83E-0111-ABFF70708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9303F-600D-45C9-A7AC-3680E5ACA1DA}"/>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661859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9D2F79-AF70-4E2B-586F-77DDA4F6C6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88218E-7F81-DB41-B3F6-A1F7B5809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4046D-7C97-33B4-FD40-0805B0E77F2D}"/>
              </a:ext>
            </a:extLst>
          </p:cNvPr>
          <p:cNvSpPr>
            <a:spLocks noGrp="1"/>
          </p:cNvSpPr>
          <p:nvPr>
            <p:ph type="dt" sz="half" idx="10"/>
          </p:nvPr>
        </p:nvSpPr>
        <p:spPr/>
        <p:txBody>
          <a:bodyPr/>
          <a:lstStyle/>
          <a:p>
            <a:fld id="{A0A875D3-EE0C-406B-8B02-A9D435237B70}" type="datetimeFigureOut">
              <a:rPr lang="en-US" smtClean="0"/>
              <a:t>4/20/2023</a:t>
            </a:fld>
            <a:endParaRPr lang="en-US"/>
          </a:p>
        </p:txBody>
      </p:sp>
      <p:sp>
        <p:nvSpPr>
          <p:cNvPr id="5" name="Footer Placeholder 4">
            <a:extLst>
              <a:ext uri="{FF2B5EF4-FFF2-40B4-BE49-F238E27FC236}">
                <a16:creationId xmlns:a16="http://schemas.microsoft.com/office/drawing/2014/main" id="{B9A38EFB-A99A-043C-428D-8908BDC3A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376DB-50F6-0150-D63E-E83FA9B09EFF}"/>
              </a:ext>
            </a:extLst>
          </p:cNvPr>
          <p:cNvSpPr>
            <a:spLocks noGrp="1"/>
          </p:cNvSpPr>
          <p:nvPr>
            <p:ph type="sldNum" sz="quarter" idx="12"/>
          </p:nvPr>
        </p:nvSpPr>
        <p:spPr/>
        <p:txBody>
          <a:bodyPr/>
          <a:lstStyle/>
          <a:p>
            <a:fld id="{92ED33A4-3917-49B2-A7F9-E03377EEE3B6}" type="slidenum">
              <a:rPr lang="en-US" smtClean="0"/>
              <a:t>‹#›</a:t>
            </a:fld>
            <a:endParaRPr lang="en-US"/>
          </a:p>
        </p:txBody>
      </p:sp>
    </p:spTree>
    <p:extLst>
      <p:ext uri="{BB962C8B-B14F-4D97-AF65-F5344CB8AC3E}">
        <p14:creationId xmlns:p14="http://schemas.microsoft.com/office/powerpoint/2010/main" val="77966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CACC-EEF8-8D52-CBFC-BF12D083B2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155104-14A9-4031-8210-95E93ADD49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5D2BF1-B1D2-F905-729B-6F4FE4BDBAEB}"/>
              </a:ext>
            </a:extLst>
          </p:cNvPr>
          <p:cNvSpPr>
            <a:spLocks noGrp="1"/>
          </p:cNvSpPr>
          <p:nvPr>
            <p:ph type="dt" sz="half" idx="10"/>
          </p:nvPr>
        </p:nvSpPr>
        <p:spPr/>
        <p:txBody>
          <a:bodyPr/>
          <a:lstStyle/>
          <a:p>
            <a:fld id="{F38D99B9-950B-44F1-9145-F9E86019A3AE}" type="datetimeFigureOut">
              <a:rPr lang="en-IN" smtClean="0"/>
              <a:t>20-04-2023</a:t>
            </a:fld>
            <a:endParaRPr lang="en-IN"/>
          </a:p>
        </p:txBody>
      </p:sp>
      <p:sp>
        <p:nvSpPr>
          <p:cNvPr id="5" name="Footer Placeholder 4">
            <a:extLst>
              <a:ext uri="{FF2B5EF4-FFF2-40B4-BE49-F238E27FC236}">
                <a16:creationId xmlns:a16="http://schemas.microsoft.com/office/drawing/2014/main" id="{E9B2A9F0-8233-B600-A38D-F3CD7D60FA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90AB16-D4C7-153A-A574-356C87706CD0}"/>
              </a:ext>
            </a:extLst>
          </p:cNvPr>
          <p:cNvSpPr>
            <a:spLocks noGrp="1"/>
          </p:cNvSpPr>
          <p:nvPr>
            <p:ph type="sldNum" sz="quarter" idx="12"/>
          </p:nvPr>
        </p:nvSpPr>
        <p:spPr/>
        <p:txBody>
          <a:bodyPr/>
          <a:lstStyle/>
          <a:p>
            <a:fld id="{11901188-8EDB-4FB4-916A-BD1BFEE8ACB0}" type="slidenum">
              <a:rPr lang="en-IN" smtClean="0"/>
              <a:t>‹#›</a:t>
            </a:fld>
            <a:endParaRPr lang="en-IN"/>
          </a:p>
        </p:txBody>
      </p:sp>
    </p:spTree>
    <p:extLst>
      <p:ext uri="{BB962C8B-B14F-4D97-AF65-F5344CB8AC3E}">
        <p14:creationId xmlns:p14="http://schemas.microsoft.com/office/powerpoint/2010/main" val="553111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939B-A8B2-ABFF-2ABC-6630484126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18F921-894F-EA10-E5FD-ED6BCCBAEB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CA3756-586D-70A6-432F-D0062ECE44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FC96EBF-8E64-D254-D8E5-C1D21E95FD5A}"/>
              </a:ext>
            </a:extLst>
          </p:cNvPr>
          <p:cNvSpPr>
            <a:spLocks noGrp="1"/>
          </p:cNvSpPr>
          <p:nvPr>
            <p:ph type="dt" sz="half" idx="10"/>
          </p:nvPr>
        </p:nvSpPr>
        <p:spPr/>
        <p:txBody>
          <a:bodyPr/>
          <a:lstStyle/>
          <a:p>
            <a:fld id="{F38D99B9-950B-44F1-9145-F9E86019A3AE}" type="datetimeFigureOut">
              <a:rPr lang="en-IN" smtClean="0"/>
              <a:t>20-04-2023</a:t>
            </a:fld>
            <a:endParaRPr lang="en-IN"/>
          </a:p>
        </p:txBody>
      </p:sp>
      <p:sp>
        <p:nvSpPr>
          <p:cNvPr id="6" name="Footer Placeholder 5">
            <a:extLst>
              <a:ext uri="{FF2B5EF4-FFF2-40B4-BE49-F238E27FC236}">
                <a16:creationId xmlns:a16="http://schemas.microsoft.com/office/drawing/2014/main" id="{1DCA5F8A-129F-6CBB-FC31-89EF26B1A6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D22851-C3F1-75C2-728B-D873261B5B01}"/>
              </a:ext>
            </a:extLst>
          </p:cNvPr>
          <p:cNvSpPr>
            <a:spLocks noGrp="1"/>
          </p:cNvSpPr>
          <p:nvPr>
            <p:ph type="sldNum" sz="quarter" idx="12"/>
          </p:nvPr>
        </p:nvSpPr>
        <p:spPr/>
        <p:txBody>
          <a:bodyPr/>
          <a:lstStyle/>
          <a:p>
            <a:fld id="{11901188-8EDB-4FB4-916A-BD1BFEE8ACB0}" type="slidenum">
              <a:rPr lang="en-IN" smtClean="0"/>
              <a:t>‹#›</a:t>
            </a:fld>
            <a:endParaRPr lang="en-IN"/>
          </a:p>
        </p:txBody>
      </p:sp>
    </p:spTree>
    <p:extLst>
      <p:ext uri="{BB962C8B-B14F-4D97-AF65-F5344CB8AC3E}">
        <p14:creationId xmlns:p14="http://schemas.microsoft.com/office/powerpoint/2010/main" val="1110588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440DA-9E92-709A-FAD7-3E605446A3C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900DFC-F2ED-9AF7-A767-6E9EBF521E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026B37-370D-174F-160A-B37BB524E9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35F07FF-1327-8F93-9A51-7F579FAE45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D37077-2F04-D32A-FB5D-C8CD2940C5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1F8884-6990-29E9-A6DE-810479D70651}"/>
              </a:ext>
            </a:extLst>
          </p:cNvPr>
          <p:cNvSpPr>
            <a:spLocks noGrp="1"/>
          </p:cNvSpPr>
          <p:nvPr>
            <p:ph type="dt" sz="half" idx="10"/>
          </p:nvPr>
        </p:nvSpPr>
        <p:spPr/>
        <p:txBody>
          <a:bodyPr/>
          <a:lstStyle/>
          <a:p>
            <a:fld id="{F38D99B9-950B-44F1-9145-F9E86019A3AE}" type="datetimeFigureOut">
              <a:rPr lang="en-IN" smtClean="0"/>
              <a:t>20-04-2023</a:t>
            </a:fld>
            <a:endParaRPr lang="en-IN"/>
          </a:p>
        </p:txBody>
      </p:sp>
      <p:sp>
        <p:nvSpPr>
          <p:cNvPr id="8" name="Footer Placeholder 7">
            <a:extLst>
              <a:ext uri="{FF2B5EF4-FFF2-40B4-BE49-F238E27FC236}">
                <a16:creationId xmlns:a16="http://schemas.microsoft.com/office/drawing/2014/main" id="{C6A6F06F-2360-E64B-78E0-ED0C10165F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E843C8-EEDD-C9F2-1E5D-73AEADD4E4CA}"/>
              </a:ext>
            </a:extLst>
          </p:cNvPr>
          <p:cNvSpPr>
            <a:spLocks noGrp="1"/>
          </p:cNvSpPr>
          <p:nvPr>
            <p:ph type="sldNum" sz="quarter" idx="12"/>
          </p:nvPr>
        </p:nvSpPr>
        <p:spPr/>
        <p:txBody>
          <a:bodyPr/>
          <a:lstStyle/>
          <a:p>
            <a:fld id="{11901188-8EDB-4FB4-916A-BD1BFEE8ACB0}" type="slidenum">
              <a:rPr lang="en-IN" smtClean="0"/>
              <a:t>‹#›</a:t>
            </a:fld>
            <a:endParaRPr lang="en-IN"/>
          </a:p>
        </p:txBody>
      </p:sp>
    </p:spTree>
    <p:extLst>
      <p:ext uri="{BB962C8B-B14F-4D97-AF65-F5344CB8AC3E}">
        <p14:creationId xmlns:p14="http://schemas.microsoft.com/office/powerpoint/2010/main" val="105258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82CC-7E89-70A7-6232-7077F0419B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4CF25A9-0BED-C424-7355-F602A391C7A3}"/>
              </a:ext>
            </a:extLst>
          </p:cNvPr>
          <p:cNvSpPr>
            <a:spLocks noGrp="1"/>
          </p:cNvSpPr>
          <p:nvPr>
            <p:ph type="dt" sz="half" idx="10"/>
          </p:nvPr>
        </p:nvSpPr>
        <p:spPr/>
        <p:txBody>
          <a:bodyPr/>
          <a:lstStyle/>
          <a:p>
            <a:fld id="{F38D99B9-950B-44F1-9145-F9E86019A3AE}" type="datetimeFigureOut">
              <a:rPr lang="en-IN" smtClean="0"/>
              <a:t>20-04-2023</a:t>
            </a:fld>
            <a:endParaRPr lang="en-IN"/>
          </a:p>
        </p:txBody>
      </p:sp>
      <p:sp>
        <p:nvSpPr>
          <p:cNvPr id="4" name="Footer Placeholder 3">
            <a:extLst>
              <a:ext uri="{FF2B5EF4-FFF2-40B4-BE49-F238E27FC236}">
                <a16:creationId xmlns:a16="http://schemas.microsoft.com/office/drawing/2014/main" id="{89E8BC26-C952-621F-ED3B-CF485609BBB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D6719D4-E912-E76E-DD20-6E0F73E86D43}"/>
              </a:ext>
            </a:extLst>
          </p:cNvPr>
          <p:cNvSpPr>
            <a:spLocks noGrp="1"/>
          </p:cNvSpPr>
          <p:nvPr>
            <p:ph type="sldNum" sz="quarter" idx="12"/>
          </p:nvPr>
        </p:nvSpPr>
        <p:spPr/>
        <p:txBody>
          <a:bodyPr/>
          <a:lstStyle/>
          <a:p>
            <a:fld id="{11901188-8EDB-4FB4-916A-BD1BFEE8ACB0}" type="slidenum">
              <a:rPr lang="en-IN" smtClean="0"/>
              <a:t>‹#›</a:t>
            </a:fld>
            <a:endParaRPr lang="en-IN"/>
          </a:p>
        </p:txBody>
      </p:sp>
    </p:spTree>
    <p:extLst>
      <p:ext uri="{BB962C8B-B14F-4D97-AF65-F5344CB8AC3E}">
        <p14:creationId xmlns:p14="http://schemas.microsoft.com/office/powerpoint/2010/main" val="9504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4BB81D-05DA-A048-E065-DB963ABBED41}"/>
              </a:ext>
            </a:extLst>
          </p:cNvPr>
          <p:cNvSpPr>
            <a:spLocks noGrp="1"/>
          </p:cNvSpPr>
          <p:nvPr>
            <p:ph type="dt" sz="half" idx="10"/>
          </p:nvPr>
        </p:nvSpPr>
        <p:spPr/>
        <p:txBody>
          <a:bodyPr/>
          <a:lstStyle/>
          <a:p>
            <a:fld id="{F38D99B9-950B-44F1-9145-F9E86019A3AE}" type="datetimeFigureOut">
              <a:rPr lang="en-IN" smtClean="0"/>
              <a:t>20-04-2023</a:t>
            </a:fld>
            <a:endParaRPr lang="en-IN"/>
          </a:p>
        </p:txBody>
      </p:sp>
      <p:sp>
        <p:nvSpPr>
          <p:cNvPr id="3" name="Footer Placeholder 2">
            <a:extLst>
              <a:ext uri="{FF2B5EF4-FFF2-40B4-BE49-F238E27FC236}">
                <a16:creationId xmlns:a16="http://schemas.microsoft.com/office/drawing/2014/main" id="{13CF864A-86E9-658D-8556-FE97BE2B5B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D54D1D-D93F-21D8-47F6-38C66893BCC4}"/>
              </a:ext>
            </a:extLst>
          </p:cNvPr>
          <p:cNvSpPr>
            <a:spLocks noGrp="1"/>
          </p:cNvSpPr>
          <p:nvPr>
            <p:ph type="sldNum" sz="quarter" idx="12"/>
          </p:nvPr>
        </p:nvSpPr>
        <p:spPr/>
        <p:txBody>
          <a:bodyPr/>
          <a:lstStyle/>
          <a:p>
            <a:fld id="{11901188-8EDB-4FB4-916A-BD1BFEE8ACB0}" type="slidenum">
              <a:rPr lang="en-IN" smtClean="0"/>
              <a:t>‹#›</a:t>
            </a:fld>
            <a:endParaRPr lang="en-IN"/>
          </a:p>
        </p:txBody>
      </p:sp>
    </p:spTree>
    <p:extLst>
      <p:ext uri="{BB962C8B-B14F-4D97-AF65-F5344CB8AC3E}">
        <p14:creationId xmlns:p14="http://schemas.microsoft.com/office/powerpoint/2010/main" val="257688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7AE48-AEC7-5F81-20C7-BB9FC6F64B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2CC0F44-4753-C033-4045-1EF0DD929B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208F5C-555B-36B5-D798-79D43AF9D9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35E39A-C2EC-F789-B5BD-8C907383575F}"/>
              </a:ext>
            </a:extLst>
          </p:cNvPr>
          <p:cNvSpPr>
            <a:spLocks noGrp="1"/>
          </p:cNvSpPr>
          <p:nvPr>
            <p:ph type="dt" sz="half" idx="10"/>
          </p:nvPr>
        </p:nvSpPr>
        <p:spPr/>
        <p:txBody>
          <a:bodyPr/>
          <a:lstStyle/>
          <a:p>
            <a:fld id="{F38D99B9-950B-44F1-9145-F9E86019A3AE}" type="datetimeFigureOut">
              <a:rPr lang="en-IN" smtClean="0"/>
              <a:t>20-04-2023</a:t>
            </a:fld>
            <a:endParaRPr lang="en-IN"/>
          </a:p>
        </p:txBody>
      </p:sp>
      <p:sp>
        <p:nvSpPr>
          <p:cNvPr id="6" name="Footer Placeholder 5">
            <a:extLst>
              <a:ext uri="{FF2B5EF4-FFF2-40B4-BE49-F238E27FC236}">
                <a16:creationId xmlns:a16="http://schemas.microsoft.com/office/drawing/2014/main" id="{F82B2B93-FE58-BB78-5A78-5446B7F1BB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0EA49C-1AE4-122A-0A8B-8A36E1A4F905}"/>
              </a:ext>
            </a:extLst>
          </p:cNvPr>
          <p:cNvSpPr>
            <a:spLocks noGrp="1"/>
          </p:cNvSpPr>
          <p:nvPr>
            <p:ph type="sldNum" sz="quarter" idx="12"/>
          </p:nvPr>
        </p:nvSpPr>
        <p:spPr/>
        <p:txBody>
          <a:bodyPr/>
          <a:lstStyle/>
          <a:p>
            <a:fld id="{11901188-8EDB-4FB4-916A-BD1BFEE8ACB0}" type="slidenum">
              <a:rPr lang="en-IN" smtClean="0"/>
              <a:t>‹#›</a:t>
            </a:fld>
            <a:endParaRPr lang="en-IN"/>
          </a:p>
        </p:txBody>
      </p:sp>
    </p:spTree>
    <p:extLst>
      <p:ext uri="{BB962C8B-B14F-4D97-AF65-F5344CB8AC3E}">
        <p14:creationId xmlns:p14="http://schemas.microsoft.com/office/powerpoint/2010/main" val="245775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23EE-B0BC-4283-3D55-BE6914D53D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60F6EF-6CEA-835E-3BB1-AAE060AF9B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8CB5791-0400-0F17-00C9-8838EA4910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62911-A85F-1B46-E7FD-999753F52D67}"/>
              </a:ext>
            </a:extLst>
          </p:cNvPr>
          <p:cNvSpPr>
            <a:spLocks noGrp="1"/>
          </p:cNvSpPr>
          <p:nvPr>
            <p:ph type="dt" sz="half" idx="10"/>
          </p:nvPr>
        </p:nvSpPr>
        <p:spPr/>
        <p:txBody>
          <a:bodyPr/>
          <a:lstStyle/>
          <a:p>
            <a:fld id="{F38D99B9-950B-44F1-9145-F9E86019A3AE}" type="datetimeFigureOut">
              <a:rPr lang="en-IN" smtClean="0"/>
              <a:t>20-04-2023</a:t>
            </a:fld>
            <a:endParaRPr lang="en-IN"/>
          </a:p>
        </p:txBody>
      </p:sp>
      <p:sp>
        <p:nvSpPr>
          <p:cNvPr id="6" name="Footer Placeholder 5">
            <a:extLst>
              <a:ext uri="{FF2B5EF4-FFF2-40B4-BE49-F238E27FC236}">
                <a16:creationId xmlns:a16="http://schemas.microsoft.com/office/drawing/2014/main" id="{8F9C13C1-2ED2-69AE-C840-73F35DD2FB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75B6AE-163E-5F29-E7B6-002CA9AC8918}"/>
              </a:ext>
            </a:extLst>
          </p:cNvPr>
          <p:cNvSpPr>
            <a:spLocks noGrp="1"/>
          </p:cNvSpPr>
          <p:nvPr>
            <p:ph type="sldNum" sz="quarter" idx="12"/>
          </p:nvPr>
        </p:nvSpPr>
        <p:spPr/>
        <p:txBody>
          <a:bodyPr/>
          <a:lstStyle/>
          <a:p>
            <a:fld id="{11901188-8EDB-4FB4-916A-BD1BFEE8ACB0}" type="slidenum">
              <a:rPr lang="en-IN" smtClean="0"/>
              <a:t>‹#›</a:t>
            </a:fld>
            <a:endParaRPr lang="en-IN"/>
          </a:p>
        </p:txBody>
      </p:sp>
    </p:spTree>
    <p:extLst>
      <p:ext uri="{BB962C8B-B14F-4D97-AF65-F5344CB8AC3E}">
        <p14:creationId xmlns:p14="http://schemas.microsoft.com/office/powerpoint/2010/main" val="1838916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A6AE19-CBEE-6B0A-7E30-1A02A8DBE4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A38C34-C7CA-9F69-93F8-179A8E7CC7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07ECC4-7F50-72DE-7512-E3A85752E7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8D99B9-950B-44F1-9145-F9E86019A3AE}" type="datetimeFigureOut">
              <a:rPr lang="en-IN" smtClean="0"/>
              <a:t>20-04-2023</a:t>
            </a:fld>
            <a:endParaRPr lang="en-IN"/>
          </a:p>
        </p:txBody>
      </p:sp>
      <p:sp>
        <p:nvSpPr>
          <p:cNvPr id="5" name="Footer Placeholder 4">
            <a:extLst>
              <a:ext uri="{FF2B5EF4-FFF2-40B4-BE49-F238E27FC236}">
                <a16:creationId xmlns:a16="http://schemas.microsoft.com/office/drawing/2014/main" id="{F3AACCB2-1613-5CA1-B904-A52630434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BC7031-A763-2192-D2BC-6AAB6DE035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01188-8EDB-4FB4-916A-BD1BFEE8ACB0}" type="slidenum">
              <a:rPr lang="en-IN" smtClean="0"/>
              <a:t>‹#›</a:t>
            </a:fld>
            <a:endParaRPr lang="en-IN"/>
          </a:p>
        </p:txBody>
      </p:sp>
    </p:spTree>
    <p:extLst>
      <p:ext uri="{BB962C8B-B14F-4D97-AF65-F5344CB8AC3E}">
        <p14:creationId xmlns:p14="http://schemas.microsoft.com/office/powerpoint/2010/main" val="1437188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C718CD-BD8A-C7AA-711C-EA42220464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D7565D-C565-58B1-B1E3-23A169D13A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DBE99F-8D90-E322-C61D-71D1D54D5E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A875D3-EE0C-406B-8B02-A9D435237B70}" type="datetimeFigureOut">
              <a:rPr lang="en-US" smtClean="0"/>
              <a:t>4/20/2023</a:t>
            </a:fld>
            <a:endParaRPr lang="en-US"/>
          </a:p>
        </p:txBody>
      </p:sp>
      <p:sp>
        <p:nvSpPr>
          <p:cNvPr id="5" name="Footer Placeholder 4">
            <a:extLst>
              <a:ext uri="{FF2B5EF4-FFF2-40B4-BE49-F238E27FC236}">
                <a16:creationId xmlns:a16="http://schemas.microsoft.com/office/drawing/2014/main" id="{E09D3278-D25D-13D7-56D3-42841E0EF9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5A1C95-073D-A066-F249-4D5B3B36F9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ED33A4-3917-49B2-A7F9-E03377EEE3B6}" type="slidenum">
              <a:rPr lang="en-US" smtClean="0"/>
              <a:t>‹#›</a:t>
            </a:fld>
            <a:endParaRPr lang="en-US"/>
          </a:p>
        </p:txBody>
      </p:sp>
    </p:spTree>
    <p:extLst>
      <p:ext uri="{BB962C8B-B14F-4D97-AF65-F5344CB8AC3E}">
        <p14:creationId xmlns:p14="http://schemas.microsoft.com/office/powerpoint/2010/main" val="34031456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7F85-3BDD-02A2-5CDC-7F5F25E26636}"/>
              </a:ext>
            </a:extLst>
          </p:cNvPr>
          <p:cNvSpPr>
            <a:spLocks noGrp="1"/>
          </p:cNvSpPr>
          <p:nvPr>
            <p:ph type="ctrTitle"/>
          </p:nvPr>
        </p:nvSpPr>
        <p:spPr>
          <a:xfrm>
            <a:off x="1524000" y="419630"/>
            <a:ext cx="9144000" cy="2387600"/>
          </a:xfrm>
        </p:spPr>
        <p:txBody>
          <a:bodyPr/>
          <a:lstStyle/>
          <a:p>
            <a:r>
              <a:rPr lang="en-US" dirty="0">
                <a:latin typeface="Times New Roman" panose="02020603050405020304" pitchFamily="18" charset="0"/>
                <a:cs typeface="Times New Roman" panose="02020603050405020304" pitchFamily="18" charset="0"/>
              </a:rPr>
              <a:t>Diagno</a:t>
            </a:r>
            <a:r>
              <a:rPr lang="en-US" dirty="0">
                <a:solidFill>
                  <a:srgbClr val="FF0000"/>
                </a:solidFill>
                <a:latin typeface="Times New Roman" panose="02020603050405020304" pitchFamily="18" charset="0"/>
                <a:cs typeface="Times New Roman" panose="02020603050405020304" pitchFamily="18" charset="0"/>
              </a:rPr>
              <a:t>G</a:t>
            </a:r>
            <a:r>
              <a:rPr lang="en-US" dirty="0">
                <a:latin typeface="Times New Roman" panose="02020603050405020304" pitchFamily="18" charset="0"/>
                <a:cs typeface="Times New Roman" panose="02020603050405020304" pitchFamily="18" charset="0"/>
              </a:rPr>
              <a:t>enie</a:t>
            </a:r>
          </a:p>
        </p:txBody>
      </p:sp>
      <p:sp>
        <p:nvSpPr>
          <p:cNvPr id="3" name="Subtitle 2">
            <a:extLst>
              <a:ext uri="{FF2B5EF4-FFF2-40B4-BE49-F238E27FC236}">
                <a16:creationId xmlns:a16="http://schemas.microsoft.com/office/drawing/2014/main" id="{0A705B57-B374-BDBC-E34E-BBBE2334F7DC}"/>
              </a:ext>
            </a:extLst>
          </p:cNvPr>
          <p:cNvSpPr>
            <a:spLocks noGrp="1"/>
          </p:cNvSpPr>
          <p:nvPr>
            <p:ph type="subTitle" idx="1"/>
          </p:nvPr>
        </p:nvSpPr>
        <p:spPr>
          <a:xfrm>
            <a:off x="1524000" y="2807230"/>
            <a:ext cx="9144000" cy="428095"/>
          </a:xfrm>
        </p:spPr>
        <p:txBody>
          <a:bodyPr/>
          <a:lstStyle/>
          <a:p>
            <a:r>
              <a:rPr lang="en-US" dirty="0">
                <a:latin typeface="Times New Roman" panose="02020603050405020304" pitchFamily="18" charset="0"/>
                <a:cs typeface="Times New Roman" panose="02020603050405020304" pitchFamily="18" charset="0"/>
              </a:rPr>
              <a:t>Diagnostics Laboratory Manager</a:t>
            </a:r>
          </a:p>
        </p:txBody>
      </p:sp>
      <p:sp>
        <p:nvSpPr>
          <p:cNvPr id="4" name="Subtitle 2">
            <a:extLst>
              <a:ext uri="{FF2B5EF4-FFF2-40B4-BE49-F238E27FC236}">
                <a16:creationId xmlns:a16="http://schemas.microsoft.com/office/drawing/2014/main" id="{6F3210D9-5836-AFC3-F1CD-73656C9FD319}"/>
              </a:ext>
            </a:extLst>
          </p:cNvPr>
          <p:cNvSpPr txBox="1">
            <a:spLocks/>
          </p:cNvSpPr>
          <p:nvPr/>
        </p:nvSpPr>
        <p:spPr>
          <a:xfrm>
            <a:off x="6451600" y="5236105"/>
            <a:ext cx="6248399" cy="4280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p>
        </p:txBody>
      </p:sp>
      <p:sp>
        <p:nvSpPr>
          <p:cNvPr id="6" name="TextBox 5">
            <a:extLst>
              <a:ext uri="{FF2B5EF4-FFF2-40B4-BE49-F238E27FC236}">
                <a16:creationId xmlns:a16="http://schemas.microsoft.com/office/drawing/2014/main" id="{A76C8C84-526E-C542-9EE4-55EF9DCBCBAE}"/>
              </a:ext>
            </a:extLst>
          </p:cNvPr>
          <p:cNvSpPr txBox="1"/>
          <p:nvPr/>
        </p:nvSpPr>
        <p:spPr>
          <a:xfrm>
            <a:off x="6096000" y="4298619"/>
            <a:ext cx="6350000" cy="2303066"/>
          </a:xfrm>
          <a:prstGeom prst="rect">
            <a:avLst/>
          </a:prstGeom>
          <a:noFill/>
        </p:spPr>
        <p:txBody>
          <a:bodyPr wrap="square">
            <a:spAutoFit/>
          </a:bodyPr>
          <a:lstStyle/>
          <a:p>
            <a:pPr marL="0" marR="0" algn="ctr">
              <a:lnSpc>
                <a:spcPct val="107000"/>
              </a:lnSpc>
              <a:spcBef>
                <a:spcPts val="0"/>
              </a:spcBef>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Submitted by – Team5_Diagnostic Laboratory Manager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Vamsi Krishna Yepuri</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Venkata Kalyan Polamarasetty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Jyothi Vasamsetty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Vamshi Krishna Reddy Pasham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1940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Detecting attack</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65B24C0-5E26-8371-6B62-DE482FB4D615}"/>
              </a:ext>
            </a:extLst>
          </p:cNvPr>
          <p:cNvPicPr>
            <a:picLocks noChangeAspect="1"/>
          </p:cNvPicPr>
          <p:nvPr/>
        </p:nvPicPr>
        <p:blipFill rotWithShape="1">
          <a:blip r:embed="rId2">
            <a:extLst>
              <a:ext uri="{28A0092B-C50C-407E-A947-70E740481C1C}">
                <a14:useLocalDpi xmlns:a14="http://schemas.microsoft.com/office/drawing/2010/main" val="0"/>
              </a:ext>
            </a:extLst>
          </a:blip>
          <a:srcRect b="11533"/>
          <a:stretch/>
        </p:blipFill>
        <p:spPr bwMode="auto">
          <a:xfrm>
            <a:off x="1352550" y="366201"/>
            <a:ext cx="9486899" cy="6125598"/>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0923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314326" y="134472"/>
            <a:ext cx="11811000" cy="507026"/>
          </a:xfrm>
        </p:spPr>
        <p:txBody>
          <a:bodyPr>
            <a:noAutofit/>
          </a:bodyPr>
          <a:lstStyle/>
          <a:p>
            <a:r>
              <a:rPr lang="en-US" sz="3400" dirty="0">
                <a:latin typeface="Times New Roman" panose="02020603050405020304" pitchFamily="18" charset="0"/>
                <a:ea typeface="Tahoma" panose="020B0604030504040204" pitchFamily="34" charset="0"/>
                <a:cs typeface="Times New Roman" panose="02020603050405020304" pitchFamily="18" charset="0"/>
              </a:rPr>
              <a:t>Successful test booking online</a:t>
            </a:r>
            <a:endParaRPr lang="en-IN" sz="34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C7B616E-AD29-073F-DCCC-5EBA527E08BF}"/>
              </a:ext>
            </a:extLst>
          </p:cNvPr>
          <p:cNvPicPr>
            <a:picLocks noChangeAspect="1"/>
          </p:cNvPicPr>
          <p:nvPr/>
        </p:nvPicPr>
        <p:blipFill rotWithShape="1">
          <a:blip r:embed="rId2">
            <a:extLst>
              <a:ext uri="{28A0092B-C50C-407E-A947-70E740481C1C}">
                <a14:useLocalDpi xmlns:a14="http://schemas.microsoft.com/office/drawing/2010/main" val="0"/>
              </a:ext>
            </a:extLst>
          </a:blip>
          <a:srcRect b="11217"/>
          <a:stretch/>
        </p:blipFill>
        <p:spPr bwMode="auto">
          <a:xfrm>
            <a:off x="-44564" y="617119"/>
            <a:ext cx="12269582" cy="5623761"/>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019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5" y="134472"/>
            <a:ext cx="10206316"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Receptionist booking a walk-in appointment </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D57D544-97C7-5484-07E9-0D2BAE9F59FD}"/>
              </a:ext>
            </a:extLst>
          </p:cNvPr>
          <p:cNvPicPr>
            <a:picLocks noChangeAspect="1"/>
          </p:cNvPicPr>
          <p:nvPr/>
        </p:nvPicPr>
        <p:blipFill rotWithShape="1">
          <a:blip r:embed="rId2">
            <a:extLst>
              <a:ext uri="{28A0092B-C50C-407E-A947-70E740481C1C}">
                <a14:useLocalDpi xmlns:a14="http://schemas.microsoft.com/office/drawing/2010/main" val="0"/>
              </a:ext>
            </a:extLst>
          </a:blip>
          <a:srcRect b="6928"/>
          <a:stretch/>
        </p:blipFill>
        <p:spPr>
          <a:xfrm>
            <a:off x="2673430" y="476125"/>
            <a:ext cx="7065272" cy="6382871"/>
          </a:xfrm>
          <a:prstGeom prst="rect">
            <a:avLst/>
          </a:prstGeom>
        </p:spPr>
      </p:pic>
    </p:spTree>
    <p:extLst>
      <p:ext uri="{BB962C8B-B14F-4D97-AF65-F5344CB8AC3E}">
        <p14:creationId xmlns:p14="http://schemas.microsoft.com/office/powerpoint/2010/main" val="2583339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5725" y="134472"/>
            <a:ext cx="12106275" cy="507026"/>
          </a:xfrm>
        </p:spPr>
        <p:txBody>
          <a:bodyPr>
            <a:noAutofit/>
          </a:bodyPr>
          <a:lstStyle/>
          <a:p>
            <a:r>
              <a:rPr lang="en-US" sz="3800" dirty="0">
                <a:effectLst/>
                <a:latin typeface="Times New Roman" panose="02020603050405020304" pitchFamily="18" charset="0"/>
                <a:ea typeface="Times New Roman" panose="02020603050405020304" pitchFamily="18" charset="0"/>
              </a:rPr>
              <a:t>Receptionist registering patient in walk-in appointment</a:t>
            </a:r>
            <a:endParaRPr lang="en-IN" sz="38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F3A8931-56E6-F070-F2DF-0F965A976E5A}"/>
              </a:ext>
            </a:extLst>
          </p:cNvPr>
          <p:cNvPicPr>
            <a:picLocks noChangeAspect="1"/>
          </p:cNvPicPr>
          <p:nvPr/>
        </p:nvPicPr>
        <p:blipFill rotWithShape="1">
          <a:blip r:embed="rId2">
            <a:extLst>
              <a:ext uri="{28A0092B-C50C-407E-A947-70E740481C1C}">
                <a14:useLocalDpi xmlns:a14="http://schemas.microsoft.com/office/drawing/2010/main" val="0"/>
              </a:ext>
            </a:extLst>
          </a:blip>
          <a:srcRect b="12136"/>
          <a:stretch/>
        </p:blipFill>
        <p:spPr bwMode="auto">
          <a:xfrm>
            <a:off x="359907" y="990600"/>
            <a:ext cx="11472185" cy="5300134"/>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9969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268661" y="136844"/>
            <a:ext cx="11242301" cy="507026"/>
          </a:xfrm>
        </p:spPr>
        <p:txBody>
          <a:bodyPr>
            <a:noAutofit/>
          </a:bodyPr>
          <a:lstStyle/>
          <a:p>
            <a:r>
              <a:rPr lang="en-US" sz="3800" dirty="0">
                <a:effectLst/>
                <a:latin typeface="Times New Roman" panose="02020603050405020304" pitchFamily="18" charset="0"/>
                <a:ea typeface="Times New Roman" panose="02020603050405020304" pitchFamily="18" charset="0"/>
              </a:rPr>
              <a:t>Successful booking of walk-in appointment</a:t>
            </a:r>
            <a:endParaRPr lang="en-IN" sz="38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EFDE248-44D9-2143-BF75-B80246EE5863}"/>
              </a:ext>
            </a:extLst>
          </p:cNvPr>
          <p:cNvPicPr>
            <a:picLocks noChangeAspect="1"/>
          </p:cNvPicPr>
          <p:nvPr/>
        </p:nvPicPr>
        <p:blipFill rotWithShape="1">
          <a:blip r:embed="rId2">
            <a:extLst>
              <a:ext uri="{28A0092B-C50C-407E-A947-70E740481C1C}">
                <a14:useLocalDpi xmlns:a14="http://schemas.microsoft.com/office/drawing/2010/main" val="0"/>
              </a:ext>
            </a:extLst>
          </a:blip>
          <a:srcRect b="8485"/>
          <a:stretch/>
        </p:blipFill>
        <p:spPr bwMode="auto">
          <a:xfrm>
            <a:off x="681037" y="390357"/>
            <a:ext cx="10829925" cy="6077285"/>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881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256492" y="134409"/>
            <a:ext cx="10206316" cy="507026"/>
          </a:xfrm>
        </p:spPr>
        <p:txBody>
          <a:bodyPr>
            <a:noAutofit/>
          </a:bodyPr>
          <a:lstStyle/>
          <a:p>
            <a:r>
              <a:rPr lang="en-US" sz="3800" dirty="0">
                <a:effectLst/>
                <a:latin typeface="Times New Roman" panose="02020603050405020304" pitchFamily="18" charset="0"/>
                <a:ea typeface="Times New Roman" panose="02020603050405020304" pitchFamily="18" charset="0"/>
              </a:rPr>
              <a:t>Lab Assistant with sample collection system</a:t>
            </a:r>
            <a:endParaRPr lang="en-IN" sz="38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7711044-6332-BE3A-4BBB-EE0465ECDFC9}"/>
              </a:ext>
            </a:extLst>
          </p:cNvPr>
          <p:cNvPicPr>
            <a:picLocks noChangeAspect="1"/>
          </p:cNvPicPr>
          <p:nvPr/>
        </p:nvPicPr>
        <p:blipFill rotWithShape="1">
          <a:blip r:embed="rId2">
            <a:extLst>
              <a:ext uri="{28A0092B-C50C-407E-A947-70E740481C1C}">
                <a14:useLocalDpi xmlns:a14="http://schemas.microsoft.com/office/drawing/2010/main" val="0"/>
              </a:ext>
            </a:extLst>
          </a:blip>
          <a:srcRect b="7635"/>
          <a:stretch/>
        </p:blipFill>
        <p:spPr>
          <a:xfrm>
            <a:off x="2481519" y="618004"/>
            <a:ext cx="7228962" cy="6105524"/>
          </a:xfrm>
          <a:prstGeom prst="rect">
            <a:avLst/>
          </a:prstGeom>
        </p:spPr>
      </p:pic>
    </p:spTree>
    <p:extLst>
      <p:ext uri="{BB962C8B-B14F-4D97-AF65-F5344CB8AC3E}">
        <p14:creationId xmlns:p14="http://schemas.microsoft.com/office/powerpoint/2010/main" val="3571219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409575" y="134472"/>
            <a:ext cx="11782425" cy="507026"/>
          </a:xfrm>
        </p:spPr>
        <p:txBody>
          <a:bodyPr>
            <a:noAutofit/>
          </a:bodyPr>
          <a:lstStyle/>
          <a:p>
            <a:r>
              <a:rPr lang="en-US" sz="3400" dirty="0">
                <a:latin typeface="Times New Roman" panose="02020603050405020304" pitchFamily="18" charset="0"/>
                <a:ea typeface="Tahoma" panose="020B0604030504040204" pitchFamily="34" charset="0"/>
                <a:cs typeface="Times New Roman" panose="02020603050405020304" pitchFamily="18" charset="0"/>
              </a:rPr>
              <a:t>Lab Assistant obtaining bookings and updating inventory</a:t>
            </a:r>
            <a:endParaRPr lang="en-IN" sz="34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3DDD3A5-9607-AD92-28ED-8FBF40D662DF}"/>
              </a:ext>
            </a:extLst>
          </p:cNvPr>
          <p:cNvPicPr>
            <a:picLocks noChangeAspect="1"/>
          </p:cNvPicPr>
          <p:nvPr/>
        </p:nvPicPr>
        <p:blipFill rotWithShape="1">
          <a:blip r:embed="rId2">
            <a:extLst>
              <a:ext uri="{28A0092B-C50C-407E-A947-70E740481C1C}">
                <a14:useLocalDpi xmlns:a14="http://schemas.microsoft.com/office/drawing/2010/main" val="0"/>
              </a:ext>
            </a:extLst>
          </a:blip>
          <a:srcRect b="10135"/>
          <a:stretch/>
        </p:blipFill>
        <p:spPr bwMode="auto">
          <a:xfrm>
            <a:off x="1167447" y="340600"/>
            <a:ext cx="9857106" cy="6176799"/>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5512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442383" y="193738"/>
            <a:ext cx="11487150" cy="507026"/>
          </a:xfrm>
        </p:spPr>
        <p:txBody>
          <a:bodyPr>
            <a:noAutofit/>
          </a:bodyPr>
          <a:lstStyle/>
          <a:p>
            <a:r>
              <a:rPr lang="en-US" sz="3400" dirty="0">
                <a:latin typeface="Times New Roman" panose="02020603050405020304" pitchFamily="18" charset="0"/>
                <a:ea typeface="Tahoma" panose="020B0604030504040204" pitchFamily="34" charset="0"/>
                <a:cs typeface="Times New Roman" panose="02020603050405020304" pitchFamily="18" charset="0"/>
              </a:rPr>
              <a:t>Lab Assistant updating test status and printing QR code</a:t>
            </a:r>
            <a:endParaRPr lang="en-IN" sz="34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82C5C2BD-6B5B-57B6-51D0-5ABAF1BFBECF}"/>
              </a:ext>
            </a:extLst>
          </p:cNvPr>
          <p:cNvPicPr>
            <a:picLocks noChangeAspect="1"/>
          </p:cNvPicPr>
          <p:nvPr/>
        </p:nvPicPr>
        <p:blipFill rotWithShape="1">
          <a:blip r:embed="rId2">
            <a:extLst>
              <a:ext uri="{28A0092B-C50C-407E-A947-70E740481C1C}">
                <a14:useLocalDpi xmlns:a14="http://schemas.microsoft.com/office/drawing/2010/main" val="0"/>
              </a:ext>
            </a:extLst>
          </a:blip>
          <a:srcRect b="9195"/>
          <a:stretch/>
        </p:blipFill>
        <p:spPr bwMode="auto">
          <a:xfrm>
            <a:off x="1134110" y="624262"/>
            <a:ext cx="9923780" cy="5609476"/>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928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5" y="134472"/>
            <a:ext cx="10206316"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Lab Technician performing the test </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B46E641-E531-0487-DEDD-F69F6AF56C98}"/>
              </a:ext>
            </a:extLst>
          </p:cNvPr>
          <p:cNvPicPr>
            <a:picLocks noChangeAspect="1"/>
          </p:cNvPicPr>
          <p:nvPr/>
        </p:nvPicPr>
        <p:blipFill rotWithShape="1">
          <a:blip r:embed="rId2">
            <a:extLst>
              <a:ext uri="{28A0092B-C50C-407E-A947-70E740481C1C}">
                <a14:useLocalDpi xmlns:a14="http://schemas.microsoft.com/office/drawing/2010/main" val="0"/>
              </a:ext>
            </a:extLst>
          </a:blip>
          <a:srcRect b="13292"/>
          <a:stretch/>
        </p:blipFill>
        <p:spPr>
          <a:xfrm>
            <a:off x="2029677" y="820549"/>
            <a:ext cx="8132646" cy="5902979"/>
          </a:xfrm>
          <a:prstGeom prst="rect">
            <a:avLst/>
          </a:prstGeom>
        </p:spPr>
      </p:pic>
    </p:spTree>
    <p:extLst>
      <p:ext uri="{BB962C8B-B14F-4D97-AF65-F5344CB8AC3E}">
        <p14:creationId xmlns:p14="http://schemas.microsoft.com/office/powerpoint/2010/main" val="508265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Lab Technician performing test</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DAD331E-8FE5-E396-3A88-AFB140F1F7D3}"/>
              </a:ext>
            </a:extLst>
          </p:cNvPr>
          <p:cNvPicPr>
            <a:picLocks noChangeAspect="1"/>
          </p:cNvPicPr>
          <p:nvPr/>
        </p:nvPicPr>
        <p:blipFill rotWithShape="1">
          <a:blip r:embed="rId2">
            <a:extLst>
              <a:ext uri="{28A0092B-C50C-407E-A947-70E740481C1C}">
                <a14:useLocalDpi xmlns:a14="http://schemas.microsoft.com/office/drawing/2010/main" val="0"/>
              </a:ext>
            </a:extLst>
          </a:blip>
          <a:srcRect b="13410"/>
          <a:stretch/>
        </p:blipFill>
        <p:spPr bwMode="auto">
          <a:xfrm>
            <a:off x="1030335" y="710961"/>
            <a:ext cx="10131330" cy="5436077"/>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1509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E488-57C1-DB56-355C-8646FBB23C0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5" name="TextBox 4">
            <a:extLst>
              <a:ext uri="{FF2B5EF4-FFF2-40B4-BE49-F238E27FC236}">
                <a16:creationId xmlns:a16="http://schemas.microsoft.com/office/drawing/2014/main" id="{7194861C-2C14-FAC5-88A8-10B7A0F782AA}"/>
              </a:ext>
            </a:extLst>
          </p:cNvPr>
          <p:cNvSpPr txBox="1"/>
          <p:nvPr/>
        </p:nvSpPr>
        <p:spPr>
          <a:xfrm>
            <a:off x="838198" y="3577387"/>
            <a:ext cx="10794357" cy="1200329"/>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The key features of DiagnoGenie include inventory management, scheduling and tracking of tests, management of lab equipment, user access controls and permissions, and reporting and analytics for quality control and process improvement.</a:t>
            </a:r>
            <a:r>
              <a:rPr lang="en-US" dirty="0">
                <a:latin typeface="Times New Roman" panose="02020603050405020304" pitchFamily="18" charset="0"/>
                <a:cs typeface="Times New Roman" panose="02020603050405020304" pitchFamily="18" charset="0"/>
              </a:rPr>
              <a:t> It allows the end users to manage everything electronically, view tasks, and take control of them without having to search for the paperwork again in various protocols and file formats. </a:t>
            </a:r>
          </a:p>
        </p:txBody>
      </p:sp>
      <p:sp>
        <p:nvSpPr>
          <p:cNvPr id="7" name="TextBox 6">
            <a:extLst>
              <a:ext uri="{FF2B5EF4-FFF2-40B4-BE49-F238E27FC236}">
                <a16:creationId xmlns:a16="http://schemas.microsoft.com/office/drawing/2014/main" id="{5E909E2C-D599-1855-EF6E-9E6B4D51B52E}"/>
              </a:ext>
            </a:extLst>
          </p:cNvPr>
          <p:cNvSpPr txBox="1"/>
          <p:nvPr/>
        </p:nvSpPr>
        <p:spPr>
          <a:xfrm>
            <a:off x="838200" y="1526287"/>
            <a:ext cx="10933253" cy="923330"/>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Managing a laboratory involves a lot of tasks such as tracking inventory, scheduling tests, managing lab equipment, and ensuring compliance with safety regulations. This can be a time-consuming and complex process. Inefficient management of a laboratory can lead to wasted resources, inaccurate results, and potential safety risks.</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5F6B6D3-944C-9260-30AA-A93201769633}"/>
              </a:ext>
            </a:extLst>
          </p:cNvPr>
          <p:cNvSpPr txBox="1"/>
          <p:nvPr/>
        </p:nvSpPr>
        <p:spPr>
          <a:xfrm>
            <a:off x="838198" y="2654057"/>
            <a:ext cx="10794357" cy="646331"/>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To overcome these challenges, there is a need for a laboratory manager software that can streamline the management of laboratory operations, increase efficiency, and ensure accurate and timely test results.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2881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5" y="134472"/>
            <a:ext cx="10206316"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Accessing the report </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3B4736A-FAF2-07E1-1836-6375D33733B5}"/>
              </a:ext>
            </a:extLst>
          </p:cNvPr>
          <p:cNvPicPr>
            <a:picLocks noChangeAspect="1"/>
          </p:cNvPicPr>
          <p:nvPr/>
        </p:nvPicPr>
        <p:blipFill rotWithShape="1">
          <a:blip r:embed="rId2">
            <a:extLst>
              <a:ext uri="{28A0092B-C50C-407E-A947-70E740481C1C}">
                <a14:useLocalDpi xmlns:a14="http://schemas.microsoft.com/office/drawing/2010/main" val="0"/>
              </a:ext>
            </a:extLst>
          </a:blip>
          <a:srcRect b="10291"/>
          <a:stretch/>
        </p:blipFill>
        <p:spPr>
          <a:xfrm>
            <a:off x="1208467" y="968188"/>
            <a:ext cx="9196978" cy="5504329"/>
          </a:xfrm>
          <a:prstGeom prst="rect">
            <a:avLst/>
          </a:prstGeom>
        </p:spPr>
      </p:pic>
    </p:spTree>
    <p:extLst>
      <p:ext uri="{BB962C8B-B14F-4D97-AF65-F5344CB8AC3E}">
        <p14:creationId xmlns:p14="http://schemas.microsoft.com/office/powerpoint/2010/main" val="2719074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Reports generation and listing</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1DA5E23-DFC2-6605-4F97-56FE5CEDAC31}"/>
              </a:ext>
            </a:extLst>
          </p:cNvPr>
          <p:cNvPicPr>
            <a:picLocks noChangeAspect="1"/>
          </p:cNvPicPr>
          <p:nvPr/>
        </p:nvPicPr>
        <p:blipFill rotWithShape="1">
          <a:blip r:embed="rId2">
            <a:extLst>
              <a:ext uri="{28A0092B-C50C-407E-A947-70E740481C1C}">
                <a14:useLocalDpi xmlns:a14="http://schemas.microsoft.com/office/drawing/2010/main" val="0"/>
              </a:ext>
            </a:extLst>
          </a:blip>
          <a:srcRect b="10604"/>
          <a:stretch/>
        </p:blipFill>
        <p:spPr bwMode="auto">
          <a:xfrm>
            <a:off x="1977072" y="603797"/>
            <a:ext cx="8237855" cy="5650406"/>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899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View and Email report</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AC7AA601-F657-CA94-2C67-88644C1364B0}"/>
              </a:ext>
            </a:extLst>
          </p:cNvPr>
          <p:cNvPicPr>
            <a:picLocks noChangeAspect="1"/>
          </p:cNvPicPr>
          <p:nvPr/>
        </p:nvPicPr>
        <p:blipFill rotWithShape="1">
          <a:blip r:embed="rId2">
            <a:extLst>
              <a:ext uri="{28A0092B-C50C-407E-A947-70E740481C1C}">
                <a14:useLocalDpi xmlns:a14="http://schemas.microsoft.com/office/drawing/2010/main" val="0"/>
              </a:ext>
            </a:extLst>
          </a:blip>
          <a:srcRect b="9788"/>
          <a:stretch/>
        </p:blipFill>
        <p:spPr bwMode="auto">
          <a:xfrm>
            <a:off x="1030995" y="455012"/>
            <a:ext cx="10354181" cy="5947976"/>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4673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5" y="134472"/>
            <a:ext cx="10206316"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Lab Supervisor interacting with the system</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7078926-6D38-22EF-4AA8-A81ABFC70244}"/>
              </a:ext>
            </a:extLst>
          </p:cNvPr>
          <p:cNvPicPr>
            <a:picLocks noChangeAspect="1"/>
          </p:cNvPicPr>
          <p:nvPr/>
        </p:nvPicPr>
        <p:blipFill rotWithShape="1">
          <a:blip r:embed="rId2">
            <a:extLst>
              <a:ext uri="{28A0092B-C50C-407E-A947-70E740481C1C}">
                <a14:useLocalDpi xmlns:a14="http://schemas.microsoft.com/office/drawing/2010/main" val="0"/>
              </a:ext>
            </a:extLst>
          </a:blip>
          <a:srcRect b="8477"/>
          <a:stretch/>
        </p:blipFill>
        <p:spPr>
          <a:xfrm>
            <a:off x="2156658" y="641498"/>
            <a:ext cx="7506649" cy="5966290"/>
          </a:xfrm>
          <a:prstGeom prst="rect">
            <a:avLst/>
          </a:prstGeom>
        </p:spPr>
      </p:pic>
    </p:spTree>
    <p:extLst>
      <p:ext uri="{BB962C8B-B14F-4D97-AF65-F5344CB8AC3E}">
        <p14:creationId xmlns:p14="http://schemas.microsoft.com/office/powerpoint/2010/main" val="3097248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Lab Supervisor managing the inventory</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80293E0-A0AC-4F9A-17A7-935B4F372F61}"/>
              </a:ext>
            </a:extLst>
          </p:cNvPr>
          <p:cNvPicPr>
            <a:picLocks noChangeAspect="1"/>
          </p:cNvPicPr>
          <p:nvPr/>
        </p:nvPicPr>
        <p:blipFill rotWithShape="1">
          <a:blip r:embed="rId2">
            <a:extLst>
              <a:ext uri="{28A0092B-C50C-407E-A947-70E740481C1C}">
                <a14:useLocalDpi xmlns:a14="http://schemas.microsoft.com/office/drawing/2010/main" val="0"/>
              </a:ext>
            </a:extLst>
          </a:blip>
          <a:srcRect b="14435"/>
          <a:stretch/>
        </p:blipFill>
        <p:spPr bwMode="auto">
          <a:xfrm>
            <a:off x="1663065" y="599706"/>
            <a:ext cx="8865870" cy="5658587"/>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4796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628650" y="134472"/>
            <a:ext cx="11563350" cy="507026"/>
          </a:xfrm>
        </p:spPr>
        <p:txBody>
          <a:bodyPr>
            <a:noAutofit/>
          </a:bodyPr>
          <a:lstStyle/>
          <a:p>
            <a:r>
              <a:rPr lang="en-US" sz="3200" dirty="0">
                <a:latin typeface="Times New Roman" panose="02020603050405020304" pitchFamily="18" charset="0"/>
                <a:ea typeface="Tahoma" panose="020B0604030504040204" pitchFamily="34" charset="0"/>
                <a:cs typeface="Times New Roman" panose="02020603050405020304" pitchFamily="18" charset="0"/>
              </a:rPr>
              <a:t>Lab Supervisor configuring monitoring of low stock alerts</a:t>
            </a:r>
            <a:endParaRPr lang="en-IN" sz="32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73F4D18-FF66-376F-98B3-04D8FEBD8771}"/>
              </a:ext>
            </a:extLst>
          </p:cNvPr>
          <p:cNvPicPr>
            <a:picLocks noChangeAspect="1"/>
          </p:cNvPicPr>
          <p:nvPr/>
        </p:nvPicPr>
        <p:blipFill rotWithShape="1">
          <a:blip r:embed="rId2">
            <a:extLst>
              <a:ext uri="{28A0092B-C50C-407E-A947-70E740481C1C}">
                <a14:useLocalDpi xmlns:a14="http://schemas.microsoft.com/office/drawing/2010/main" val="0"/>
              </a:ext>
            </a:extLst>
          </a:blip>
          <a:srcRect b="10823"/>
          <a:stretch/>
        </p:blipFill>
        <p:spPr bwMode="auto">
          <a:xfrm>
            <a:off x="1657667" y="626164"/>
            <a:ext cx="9505315" cy="5605671"/>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627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381000" y="134472"/>
            <a:ext cx="11811000" cy="507026"/>
          </a:xfrm>
        </p:spPr>
        <p:txBody>
          <a:bodyPr>
            <a:noAutofit/>
          </a:bodyPr>
          <a:lstStyle/>
          <a:p>
            <a:r>
              <a:rPr lang="en-US" sz="3200" dirty="0">
                <a:latin typeface="Times New Roman" panose="02020603050405020304" pitchFamily="18" charset="0"/>
                <a:ea typeface="Tahoma" panose="020B0604030504040204" pitchFamily="34" charset="0"/>
                <a:cs typeface="Times New Roman" panose="02020603050405020304" pitchFamily="18" charset="0"/>
              </a:rPr>
              <a:t>Lab Supervisor report generation and sending e-mail of report</a:t>
            </a:r>
            <a:endParaRPr lang="en-IN" sz="32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079B50C-C716-267A-4E90-3DDE101A4C81}"/>
              </a:ext>
            </a:extLst>
          </p:cNvPr>
          <p:cNvPicPr>
            <a:picLocks noChangeAspect="1"/>
          </p:cNvPicPr>
          <p:nvPr/>
        </p:nvPicPr>
        <p:blipFill rotWithShape="1">
          <a:blip r:embed="rId2">
            <a:extLst>
              <a:ext uri="{28A0092B-C50C-407E-A947-70E740481C1C}">
                <a14:useLocalDpi xmlns:a14="http://schemas.microsoft.com/office/drawing/2010/main" val="0"/>
              </a:ext>
            </a:extLst>
          </a:blip>
          <a:srcRect b="11119"/>
          <a:stretch/>
        </p:blipFill>
        <p:spPr bwMode="auto">
          <a:xfrm>
            <a:off x="1052512" y="439004"/>
            <a:ext cx="10086975" cy="5979991"/>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897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5" y="134472"/>
            <a:ext cx="10206316"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System Administrator providing identity access </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92CEF5F-C377-2C15-351C-E275087F614D}"/>
              </a:ext>
            </a:extLst>
          </p:cNvPr>
          <p:cNvPicPr>
            <a:picLocks noChangeAspect="1"/>
          </p:cNvPicPr>
          <p:nvPr/>
        </p:nvPicPr>
        <p:blipFill rotWithShape="1">
          <a:blip r:embed="rId2">
            <a:extLst>
              <a:ext uri="{28A0092B-C50C-407E-A947-70E740481C1C}">
                <a14:useLocalDpi xmlns:a14="http://schemas.microsoft.com/office/drawing/2010/main" val="0"/>
              </a:ext>
            </a:extLst>
          </a:blip>
          <a:srcRect b="12831"/>
          <a:stretch/>
        </p:blipFill>
        <p:spPr>
          <a:xfrm>
            <a:off x="1611404" y="709612"/>
            <a:ext cx="8602781" cy="6013916"/>
          </a:xfrm>
          <a:prstGeom prst="rect">
            <a:avLst/>
          </a:prstGeom>
        </p:spPr>
      </p:pic>
    </p:spTree>
    <p:extLst>
      <p:ext uri="{BB962C8B-B14F-4D97-AF65-F5344CB8AC3E}">
        <p14:creationId xmlns:p14="http://schemas.microsoft.com/office/powerpoint/2010/main" val="1852884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67734" y="0"/>
            <a:ext cx="11293135" cy="875178"/>
          </a:xfrm>
        </p:spPr>
        <p:txBody>
          <a:bodyPr>
            <a:norm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Sysadmin providing user access with RBAC</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E642A25-89A6-3A8F-30FF-B229944DCBAB}"/>
              </a:ext>
            </a:extLst>
          </p:cNvPr>
          <p:cNvPicPr>
            <a:picLocks noChangeAspect="1"/>
          </p:cNvPicPr>
          <p:nvPr/>
        </p:nvPicPr>
        <p:blipFill rotWithShape="1">
          <a:blip r:embed="rId2">
            <a:extLst>
              <a:ext uri="{28A0092B-C50C-407E-A947-70E740481C1C}">
                <a14:useLocalDpi xmlns:a14="http://schemas.microsoft.com/office/drawing/2010/main" val="0"/>
              </a:ext>
            </a:extLst>
          </a:blip>
          <a:srcRect b="12749"/>
          <a:stretch/>
        </p:blipFill>
        <p:spPr bwMode="auto">
          <a:xfrm>
            <a:off x="1347977" y="639693"/>
            <a:ext cx="10382250" cy="6218307"/>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5017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622550" y="153397"/>
            <a:ext cx="11071409" cy="507026"/>
          </a:xfrm>
        </p:spPr>
        <p:txBody>
          <a:bodyPr>
            <a:noAutofit/>
          </a:bodyPr>
          <a:lstStyle/>
          <a:p>
            <a:r>
              <a:rPr lang="en-US" sz="3800" dirty="0">
                <a:effectLst/>
                <a:latin typeface="Times New Roman" panose="02020603050405020304" pitchFamily="18" charset="0"/>
                <a:ea typeface="Times New Roman" panose="02020603050405020304" pitchFamily="18" charset="0"/>
              </a:rPr>
              <a:t>Sysadmin Administration, Maintenance and Security</a:t>
            </a:r>
            <a:endParaRPr lang="en-IN" sz="38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0B1D8DC-BA2E-827A-5593-3CD88869E1F1}"/>
              </a:ext>
            </a:extLst>
          </p:cNvPr>
          <p:cNvPicPr>
            <a:picLocks noChangeAspect="1"/>
          </p:cNvPicPr>
          <p:nvPr/>
        </p:nvPicPr>
        <p:blipFill rotWithShape="1">
          <a:blip r:embed="rId2">
            <a:extLst>
              <a:ext uri="{28A0092B-C50C-407E-A947-70E740481C1C}">
                <a14:useLocalDpi xmlns:a14="http://schemas.microsoft.com/office/drawing/2010/main" val="0"/>
              </a:ext>
            </a:extLst>
          </a:blip>
          <a:srcRect b="10108"/>
          <a:stretch/>
        </p:blipFill>
        <p:spPr>
          <a:xfrm>
            <a:off x="2369236" y="784693"/>
            <a:ext cx="7453527" cy="6073307"/>
          </a:xfrm>
          <a:prstGeom prst="rect">
            <a:avLst/>
          </a:prstGeom>
        </p:spPr>
      </p:pic>
    </p:spTree>
    <p:extLst>
      <p:ext uri="{BB962C8B-B14F-4D97-AF65-F5344CB8AC3E}">
        <p14:creationId xmlns:p14="http://schemas.microsoft.com/office/powerpoint/2010/main" val="249845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183A5C3-7FD7-1F78-85FB-AEBEC36E4568}"/>
              </a:ext>
            </a:extLst>
          </p:cNvPr>
          <p:cNvSpPr txBox="1"/>
          <p:nvPr/>
        </p:nvSpPr>
        <p:spPr>
          <a:xfrm>
            <a:off x="432604" y="432371"/>
            <a:ext cx="609696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How does a current system work? </a:t>
            </a:r>
          </a:p>
        </p:txBody>
      </p:sp>
      <p:sp>
        <p:nvSpPr>
          <p:cNvPr id="11" name="TextBox 10">
            <a:extLst>
              <a:ext uri="{FF2B5EF4-FFF2-40B4-BE49-F238E27FC236}">
                <a16:creationId xmlns:a16="http://schemas.microsoft.com/office/drawing/2014/main" id="{6ADA6EED-B7A3-8034-71B2-EC907F95B603}"/>
              </a:ext>
            </a:extLst>
          </p:cNvPr>
          <p:cNvSpPr txBox="1"/>
          <p:nvPr/>
        </p:nvSpPr>
        <p:spPr>
          <a:xfrm>
            <a:off x="432604" y="3391985"/>
            <a:ext cx="609696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Common issues faced with the system?</a:t>
            </a:r>
          </a:p>
        </p:txBody>
      </p:sp>
      <p:sp>
        <p:nvSpPr>
          <p:cNvPr id="13" name="TextBox 12">
            <a:extLst>
              <a:ext uri="{FF2B5EF4-FFF2-40B4-BE49-F238E27FC236}">
                <a16:creationId xmlns:a16="http://schemas.microsoft.com/office/drawing/2014/main" id="{F0A3E3DE-325D-B685-0923-ABA30A282CB2}"/>
              </a:ext>
            </a:extLst>
          </p:cNvPr>
          <p:cNvSpPr txBox="1"/>
          <p:nvPr/>
        </p:nvSpPr>
        <p:spPr>
          <a:xfrm>
            <a:off x="872440" y="849915"/>
            <a:ext cx="11078419" cy="2431435"/>
          </a:xfrm>
          <a:prstGeom prst="rect">
            <a:avLst/>
          </a:prstGeom>
          <a:noFill/>
        </p:spPr>
        <p:txBody>
          <a:bodyPr wrap="square">
            <a:spAutoFit/>
          </a:bodyPr>
          <a:lstStyle/>
          <a:p>
            <a:pPr marL="285750" indent="-285750" algn="just">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Operated manually and includes a lot of paperwork</a:t>
            </a:r>
          </a:p>
          <a:p>
            <a:pPr marL="285750" indent="-285750" algn="just">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Every appointment is made through a walk-in, a phone call</a:t>
            </a:r>
          </a:p>
          <a:p>
            <a:pPr marL="285750" indent="-285750" algn="just">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lab assistant collects the sample and labels  it with the customer's name</a:t>
            </a:r>
          </a:p>
          <a:p>
            <a:pPr marL="285750" indent="-285750" algn="just">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lab technicians test these samples</a:t>
            </a:r>
          </a:p>
          <a:p>
            <a:pPr marL="285750" indent="-285750" algn="just">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After the sample has been examined, reports are either printed or sent via email</a:t>
            </a:r>
          </a:p>
          <a:p>
            <a:pPr marL="285750" indent="-285750" algn="just">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Reports from the imaging department must be carried physically</a:t>
            </a:r>
          </a:p>
          <a:p>
            <a:pPr marL="285750" indent="-285750" algn="just">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of the inventory is currently tracked manually, and there is no report available on how things are going</a:t>
            </a:r>
          </a:p>
        </p:txBody>
      </p:sp>
      <p:sp>
        <p:nvSpPr>
          <p:cNvPr id="15" name="TextBox 14">
            <a:extLst>
              <a:ext uri="{FF2B5EF4-FFF2-40B4-BE49-F238E27FC236}">
                <a16:creationId xmlns:a16="http://schemas.microsoft.com/office/drawing/2014/main" id="{DC242F89-EDDF-473F-8989-E57EA682F678}"/>
              </a:ext>
            </a:extLst>
          </p:cNvPr>
          <p:cNvSpPr txBox="1"/>
          <p:nvPr/>
        </p:nvSpPr>
        <p:spPr>
          <a:xfrm>
            <a:off x="802992" y="3952975"/>
            <a:ext cx="10736967" cy="3518912"/>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involves a lot of paperwork</a:t>
            </a:r>
          </a:p>
          <a:p>
            <a:pPr marL="285750" indent="-285750">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physically storing reports creates a lot of tedious tasks and takes up a lot of space</a:t>
            </a:r>
          </a:p>
          <a:p>
            <a:pPr marL="285750" indent="-285750">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manually sending reports over email</a:t>
            </a:r>
          </a:p>
          <a:p>
            <a:pPr marL="285750" indent="-285750">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proper communication</a:t>
            </a:r>
          </a:p>
          <a:p>
            <a:pPr marL="285750" indent="-285750">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schedule the appointments</a:t>
            </a:r>
          </a:p>
          <a:p>
            <a:pPr marL="285750" indent="-285750">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running out of inventory</a:t>
            </a:r>
          </a:p>
          <a:p>
            <a:pPr marL="285750" indent="-285750">
              <a:spcAft>
                <a:spcPts val="8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compliance with security and privacy regulations</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0831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Rotating encryption keys</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9B406A1-BA0E-BCB7-39C1-4038CE74EE12}"/>
              </a:ext>
            </a:extLst>
          </p:cNvPr>
          <p:cNvPicPr>
            <a:picLocks noChangeAspect="1"/>
          </p:cNvPicPr>
          <p:nvPr/>
        </p:nvPicPr>
        <p:blipFill rotWithShape="1">
          <a:blip r:embed="rId2">
            <a:extLst>
              <a:ext uri="{28A0092B-C50C-407E-A947-70E740481C1C}">
                <a14:useLocalDpi xmlns:a14="http://schemas.microsoft.com/office/drawing/2010/main" val="0"/>
              </a:ext>
            </a:extLst>
          </a:blip>
          <a:srcRect b="13022"/>
          <a:stretch/>
        </p:blipFill>
        <p:spPr bwMode="auto">
          <a:xfrm>
            <a:off x="1719316" y="673893"/>
            <a:ext cx="8753367" cy="5510213"/>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3019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Configuring role and actions</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1280FB1-57E2-D8D1-CB85-4AB5CC8F156B}"/>
              </a:ext>
            </a:extLst>
          </p:cNvPr>
          <p:cNvPicPr>
            <a:picLocks noChangeAspect="1"/>
          </p:cNvPicPr>
          <p:nvPr/>
        </p:nvPicPr>
        <p:blipFill rotWithShape="1">
          <a:blip r:embed="rId2">
            <a:extLst>
              <a:ext uri="{28A0092B-C50C-407E-A947-70E740481C1C}">
                <a14:useLocalDpi xmlns:a14="http://schemas.microsoft.com/office/drawing/2010/main" val="0"/>
              </a:ext>
            </a:extLst>
          </a:blip>
          <a:srcRect b="12594"/>
          <a:stretch/>
        </p:blipFill>
        <p:spPr bwMode="auto">
          <a:xfrm>
            <a:off x="979442" y="1007903"/>
            <a:ext cx="10233115" cy="4842193"/>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281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Exporting reports</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545739F-2A25-ACF4-3DB5-B048ABBD5AC3}"/>
              </a:ext>
            </a:extLst>
          </p:cNvPr>
          <p:cNvPicPr>
            <a:picLocks noChangeAspect="1"/>
          </p:cNvPicPr>
          <p:nvPr/>
        </p:nvPicPr>
        <p:blipFill rotWithShape="1">
          <a:blip r:embed="rId2">
            <a:extLst>
              <a:ext uri="{28A0092B-C50C-407E-A947-70E740481C1C}">
                <a14:useLocalDpi xmlns:a14="http://schemas.microsoft.com/office/drawing/2010/main" val="0"/>
              </a:ext>
            </a:extLst>
          </a:blip>
          <a:srcRect b="15133"/>
          <a:stretch/>
        </p:blipFill>
        <p:spPr bwMode="auto">
          <a:xfrm>
            <a:off x="1033434" y="891698"/>
            <a:ext cx="10125132" cy="5074603"/>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4942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Updating password policy</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894B54B8-F49A-98C7-B6D0-1C8EF5297570}"/>
              </a:ext>
            </a:extLst>
          </p:cNvPr>
          <p:cNvPicPr>
            <a:picLocks noChangeAspect="1"/>
          </p:cNvPicPr>
          <p:nvPr/>
        </p:nvPicPr>
        <p:blipFill rotWithShape="1">
          <a:blip r:embed="rId2">
            <a:extLst>
              <a:ext uri="{28A0092B-C50C-407E-A947-70E740481C1C}">
                <a14:useLocalDpi xmlns:a14="http://schemas.microsoft.com/office/drawing/2010/main" val="0"/>
              </a:ext>
            </a:extLst>
          </a:blip>
          <a:srcRect b="16385"/>
          <a:stretch/>
        </p:blipFill>
        <p:spPr bwMode="auto">
          <a:xfrm>
            <a:off x="1052311" y="1233328"/>
            <a:ext cx="10087378" cy="4391343"/>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0431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5" y="134472"/>
            <a:ext cx="10206316"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Error recovery </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DA9A523-49EA-E390-ECD4-8CEE58B1FB67}"/>
              </a:ext>
            </a:extLst>
          </p:cNvPr>
          <p:cNvPicPr>
            <a:picLocks noChangeAspect="1"/>
          </p:cNvPicPr>
          <p:nvPr/>
        </p:nvPicPr>
        <p:blipFill rotWithShape="1">
          <a:blip r:embed="rId2">
            <a:extLst>
              <a:ext uri="{28A0092B-C50C-407E-A947-70E740481C1C}">
                <a14:useLocalDpi xmlns:a14="http://schemas.microsoft.com/office/drawing/2010/main" val="0"/>
              </a:ext>
            </a:extLst>
          </a:blip>
          <a:srcRect b="8477"/>
          <a:stretch/>
        </p:blipFill>
        <p:spPr>
          <a:xfrm>
            <a:off x="2354295" y="757238"/>
            <a:ext cx="7483409" cy="5966290"/>
          </a:xfrm>
          <a:prstGeom prst="rect">
            <a:avLst/>
          </a:prstGeom>
        </p:spPr>
      </p:pic>
    </p:spTree>
    <p:extLst>
      <p:ext uri="{BB962C8B-B14F-4D97-AF65-F5344CB8AC3E}">
        <p14:creationId xmlns:p14="http://schemas.microsoft.com/office/powerpoint/2010/main" val="3895500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Detecting and logging of an error</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637F503-399B-50FC-70C9-39336F5D17DB}"/>
              </a:ext>
            </a:extLst>
          </p:cNvPr>
          <p:cNvPicPr>
            <a:picLocks noChangeAspect="1"/>
          </p:cNvPicPr>
          <p:nvPr/>
        </p:nvPicPr>
        <p:blipFill rotWithShape="1">
          <a:blip r:embed="rId2">
            <a:extLst>
              <a:ext uri="{28A0092B-C50C-407E-A947-70E740481C1C}">
                <a14:useLocalDpi xmlns:a14="http://schemas.microsoft.com/office/drawing/2010/main" val="0"/>
              </a:ext>
            </a:extLst>
          </a:blip>
          <a:srcRect b="13971"/>
          <a:stretch/>
        </p:blipFill>
        <p:spPr bwMode="auto">
          <a:xfrm>
            <a:off x="658111" y="933571"/>
            <a:ext cx="10875778" cy="4990857"/>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31610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Implementing fix to an error</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FF346AB-5AA2-B779-ABD7-B29F0212FBCE}"/>
              </a:ext>
            </a:extLst>
          </p:cNvPr>
          <p:cNvPicPr>
            <a:picLocks noChangeAspect="1"/>
          </p:cNvPicPr>
          <p:nvPr/>
        </p:nvPicPr>
        <p:blipFill rotWithShape="1">
          <a:blip r:embed="rId2">
            <a:extLst>
              <a:ext uri="{28A0092B-C50C-407E-A947-70E740481C1C}">
                <a14:useLocalDpi xmlns:a14="http://schemas.microsoft.com/office/drawing/2010/main" val="0"/>
              </a:ext>
            </a:extLst>
          </a:blip>
          <a:srcRect b="12555"/>
          <a:stretch/>
        </p:blipFill>
        <p:spPr bwMode="auto">
          <a:xfrm>
            <a:off x="908751" y="902366"/>
            <a:ext cx="9950280" cy="5278301"/>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832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5" y="134472"/>
            <a:ext cx="10206316"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Application performance </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ECABD34-EF7D-1001-4F88-635C05131176}"/>
              </a:ext>
            </a:extLst>
          </p:cNvPr>
          <p:cNvPicPr>
            <a:picLocks noChangeAspect="1"/>
          </p:cNvPicPr>
          <p:nvPr/>
        </p:nvPicPr>
        <p:blipFill rotWithShape="1">
          <a:blip r:embed="rId2">
            <a:extLst>
              <a:ext uri="{28A0092B-C50C-407E-A947-70E740481C1C}">
                <a14:useLocalDpi xmlns:a14="http://schemas.microsoft.com/office/drawing/2010/main" val="0"/>
              </a:ext>
            </a:extLst>
          </a:blip>
          <a:srcRect b="12945"/>
          <a:stretch/>
        </p:blipFill>
        <p:spPr>
          <a:xfrm>
            <a:off x="1691092" y="1233487"/>
            <a:ext cx="8809815" cy="5490041"/>
          </a:xfrm>
          <a:prstGeom prst="rect">
            <a:avLst/>
          </a:prstGeom>
        </p:spPr>
      </p:pic>
    </p:spTree>
    <p:extLst>
      <p:ext uri="{BB962C8B-B14F-4D97-AF65-F5344CB8AC3E}">
        <p14:creationId xmlns:p14="http://schemas.microsoft.com/office/powerpoint/2010/main" val="2990794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Resources monitoring and alerting</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ED396DE-AEA7-2ECD-9EA9-6A61BC1D0588}"/>
              </a:ext>
            </a:extLst>
          </p:cNvPr>
          <p:cNvPicPr>
            <a:picLocks noChangeAspect="1"/>
          </p:cNvPicPr>
          <p:nvPr/>
        </p:nvPicPr>
        <p:blipFill rotWithShape="1">
          <a:blip r:embed="rId2">
            <a:extLst>
              <a:ext uri="{28A0092B-C50C-407E-A947-70E740481C1C}">
                <a14:useLocalDpi xmlns:a14="http://schemas.microsoft.com/office/drawing/2010/main" val="0"/>
              </a:ext>
            </a:extLst>
          </a:blip>
          <a:srcRect b="12009"/>
          <a:stretch/>
        </p:blipFill>
        <p:spPr bwMode="auto">
          <a:xfrm>
            <a:off x="1276283" y="620791"/>
            <a:ext cx="9639433" cy="5616417"/>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377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689161" y="117539"/>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Concurrency for application performance</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93A861D-D757-22EB-6BD3-A33B0E4DC599}"/>
              </a:ext>
            </a:extLst>
          </p:cNvPr>
          <p:cNvPicPr>
            <a:picLocks noChangeAspect="1"/>
          </p:cNvPicPr>
          <p:nvPr/>
        </p:nvPicPr>
        <p:blipFill rotWithShape="1">
          <a:blip r:embed="rId2">
            <a:extLst>
              <a:ext uri="{28A0092B-C50C-407E-A947-70E740481C1C}">
                <a14:useLocalDpi xmlns:a14="http://schemas.microsoft.com/office/drawing/2010/main" val="0"/>
              </a:ext>
            </a:extLst>
          </a:blip>
          <a:srcRect b="9402"/>
          <a:stretch/>
        </p:blipFill>
        <p:spPr bwMode="auto">
          <a:xfrm>
            <a:off x="1548447" y="532996"/>
            <a:ext cx="9095105" cy="5792008"/>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8251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6871-C1F7-A5CF-6540-82E5F2090A16}"/>
              </a:ext>
            </a:extLst>
          </p:cNvPr>
          <p:cNvSpPr>
            <a:spLocks noGrp="1"/>
          </p:cNvSpPr>
          <p:nvPr>
            <p:ph type="title"/>
          </p:nvPr>
        </p:nvSpPr>
        <p:spPr>
          <a:xfrm>
            <a:off x="253679" y="-109437"/>
            <a:ext cx="10515600" cy="1325563"/>
          </a:xfrm>
        </p:spPr>
        <p:txBody>
          <a:bodyPr/>
          <a:lstStyle/>
          <a:p>
            <a:r>
              <a:rPr lang="en-US" dirty="0"/>
              <a:t>Context Diagram</a:t>
            </a:r>
          </a:p>
        </p:txBody>
      </p:sp>
      <p:pic>
        <p:nvPicPr>
          <p:cNvPr id="4" name="Picture 3">
            <a:extLst>
              <a:ext uri="{FF2B5EF4-FFF2-40B4-BE49-F238E27FC236}">
                <a16:creationId xmlns:a16="http://schemas.microsoft.com/office/drawing/2014/main" id="{4EFA9F37-7523-A64F-B403-5F59ACCA4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687" y="1471612"/>
            <a:ext cx="8048625" cy="4486275"/>
          </a:xfrm>
          <a:prstGeom prst="rect">
            <a:avLst/>
          </a:prstGeom>
        </p:spPr>
      </p:pic>
    </p:spTree>
    <p:extLst>
      <p:ext uri="{BB962C8B-B14F-4D97-AF65-F5344CB8AC3E}">
        <p14:creationId xmlns:p14="http://schemas.microsoft.com/office/powerpoint/2010/main" val="3426130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5" y="134472"/>
            <a:ext cx="10206316"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Reliability and Availability</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3A128F2-CDAB-45A1-BACA-497F1820D22C}"/>
              </a:ext>
            </a:extLst>
          </p:cNvPr>
          <p:cNvPicPr>
            <a:picLocks noChangeAspect="1"/>
          </p:cNvPicPr>
          <p:nvPr/>
        </p:nvPicPr>
        <p:blipFill rotWithShape="1">
          <a:blip r:embed="rId2">
            <a:extLst>
              <a:ext uri="{28A0092B-C50C-407E-A947-70E740481C1C}">
                <a14:useLocalDpi xmlns:a14="http://schemas.microsoft.com/office/drawing/2010/main" val="0"/>
              </a:ext>
            </a:extLst>
          </a:blip>
          <a:srcRect b="9853"/>
          <a:stretch/>
        </p:blipFill>
        <p:spPr>
          <a:xfrm>
            <a:off x="1327062" y="900113"/>
            <a:ext cx="9537876" cy="5823415"/>
          </a:xfrm>
          <a:prstGeom prst="rect">
            <a:avLst/>
          </a:prstGeom>
        </p:spPr>
      </p:pic>
    </p:spTree>
    <p:extLst>
      <p:ext uri="{BB962C8B-B14F-4D97-AF65-F5344CB8AC3E}">
        <p14:creationId xmlns:p14="http://schemas.microsoft.com/office/powerpoint/2010/main" val="4218575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Data, server backup and synchronization</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F387C11-A567-7744-FA30-EE804FDFC5EE}"/>
              </a:ext>
            </a:extLst>
          </p:cNvPr>
          <p:cNvPicPr>
            <a:picLocks noChangeAspect="1"/>
          </p:cNvPicPr>
          <p:nvPr/>
        </p:nvPicPr>
        <p:blipFill rotWithShape="1">
          <a:blip r:embed="rId2">
            <a:extLst>
              <a:ext uri="{28A0092B-C50C-407E-A947-70E740481C1C}">
                <a14:useLocalDpi xmlns:a14="http://schemas.microsoft.com/office/drawing/2010/main" val="0"/>
              </a:ext>
            </a:extLst>
          </a:blip>
          <a:srcRect b="9295"/>
          <a:stretch/>
        </p:blipFill>
        <p:spPr bwMode="auto">
          <a:xfrm>
            <a:off x="500331" y="847824"/>
            <a:ext cx="10910174" cy="5586841"/>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7822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Recovery from failure</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8515F7C-F8F3-992E-9458-7BFE19A922F9}"/>
              </a:ext>
            </a:extLst>
          </p:cNvPr>
          <p:cNvPicPr>
            <a:picLocks noChangeAspect="1"/>
          </p:cNvPicPr>
          <p:nvPr/>
        </p:nvPicPr>
        <p:blipFill rotWithShape="1">
          <a:blip r:embed="rId2">
            <a:extLst>
              <a:ext uri="{28A0092B-C50C-407E-A947-70E740481C1C}">
                <a14:useLocalDpi xmlns:a14="http://schemas.microsoft.com/office/drawing/2010/main" val="0"/>
              </a:ext>
            </a:extLst>
          </a:blip>
          <a:srcRect b="14063"/>
          <a:stretch/>
        </p:blipFill>
        <p:spPr bwMode="auto">
          <a:xfrm>
            <a:off x="971985" y="794897"/>
            <a:ext cx="10014063" cy="5394236"/>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0453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Disaster Recovery</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9624947-6D41-F47F-8EA1-A762DC5DAA88}"/>
              </a:ext>
            </a:extLst>
          </p:cNvPr>
          <p:cNvPicPr>
            <a:picLocks noChangeAspect="1"/>
          </p:cNvPicPr>
          <p:nvPr/>
        </p:nvPicPr>
        <p:blipFill rotWithShape="1">
          <a:blip r:embed="rId2">
            <a:extLst>
              <a:ext uri="{28A0092B-C50C-407E-A947-70E740481C1C}">
                <a14:useLocalDpi xmlns:a14="http://schemas.microsoft.com/office/drawing/2010/main" val="0"/>
              </a:ext>
            </a:extLst>
          </a:blip>
          <a:srcRect b="11969"/>
          <a:stretch/>
        </p:blipFill>
        <p:spPr bwMode="auto">
          <a:xfrm>
            <a:off x="1179754" y="747256"/>
            <a:ext cx="9378073" cy="5636611"/>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6359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EE4018-DAC9-7CB9-2410-6F21EFF7A709}"/>
              </a:ext>
            </a:extLst>
          </p:cNvPr>
          <p:cNvSpPr txBox="1"/>
          <p:nvPr/>
        </p:nvSpPr>
        <p:spPr>
          <a:xfrm>
            <a:off x="4385733" y="2692400"/>
            <a:ext cx="2886239" cy="830997"/>
          </a:xfrm>
          <a:prstGeom prst="rect">
            <a:avLst/>
          </a:prstGeom>
          <a:noFill/>
        </p:spPr>
        <p:txBody>
          <a:bodyPr wrap="none" rtlCol="0">
            <a:spAutoFit/>
          </a:bodyPr>
          <a:lstStyle/>
          <a:p>
            <a:r>
              <a:rPr lang="en-US" sz="4800" dirty="0">
                <a:latin typeface="Times New Roman" panose="02020603050405020304" pitchFamily="18" charset="0"/>
                <a:ea typeface="Tahoma" panose="020B0604030504040204" pitchFamily="34" charset="0"/>
                <a:cs typeface="Times New Roman" panose="02020603050405020304" pitchFamily="18" charset="0"/>
              </a:rPr>
              <a:t>Thank You</a:t>
            </a:r>
          </a:p>
        </p:txBody>
      </p:sp>
    </p:spTree>
    <p:extLst>
      <p:ext uri="{BB962C8B-B14F-4D97-AF65-F5344CB8AC3E}">
        <p14:creationId xmlns:p14="http://schemas.microsoft.com/office/powerpoint/2010/main" val="2336636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14988-ECB6-B641-037B-E711E58CE44F}"/>
              </a:ext>
            </a:extLst>
          </p:cNvPr>
          <p:cNvSpPr>
            <a:spLocks noGrp="1"/>
          </p:cNvSpPr>
          <p:nvPr>
            <p:ph type="title"/>
          </p:nvPr>
        </p:nvSpPr>
        <p:spPr>
          <a:xfrm>
            <a:off x="838200" y="2766218"/>
            <a:ext cx="10515600" cy="1325563"/>
          </a:xfrm>
        </p:spPr>
        <p:txBody>
          <a:bodyPr/>
          <a:lstStyle/>
          <a:p>
            <a:pPr algn="ctr"/>
            <a:r>
              <a:rPr lang="en-US" dirty="0">
                <a:latin typeface="Times New Roman" panose="02020603050405020304" pitchFamily="18" charset="0"/>
                <a:cs typeface="Times New Roman" panose="02020603050405020304" pitchFamily="18" charset="0"/>
              </a:rPr>
              <a:t>Appendix</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8987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19338" y="114426"/>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Existing user registration</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67B3A5F-6D93-6D4F-9D70-3A7D5A53F591}"/>
              </a:ext>
            </a:extLst>
          </p:cNvPr>
          <p:cNvPicPr>
            <a:picLocks noChangeAspect="1"/>
          </p:cNvPicPr>
          <p:nvPr/>
        </p:nvPicPr>
        <p:blipFill rotWithShape="1">
          <a:blip r:embed="rId2">
            <a:extLst>
              <a:ext uri="{28A0092B-C50C-407E-A947-70E740481C1C}">
                <a14:useLocalDpi xmlns:a14="http://schemas.microsoft.com/office/drawing/2010/main" val="0"/>
              </a:ext>
            </a:extLst>
          </a:blip>
          <a:srcRect b="14993"/>
          <a:stretch/>
        </p:blipFill>
        <p:spPr bwMode="auto">
          <a:xfrm>
            <a:off x="1117787" y="367939"/>
            <a:ext cx="9956426" cy="6122121"/>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3530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User entering wrong credentials</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B5D544-48FC-6168-3B9F-36FF1A8E046C}"/>
              </a:ext>
            </a:extLst>
          </p:cNvPr>
          <p:cNvPicPr>
            <a:picLocks noChangeAspect="1"/>
          </p:cNvPicPr>
          <p:nvPr/>
        </p:nvPicPr>
        <p:blipFill rotWithShape="1">
          <a:blip r:embed="rId2">
            <a:extLst>
              <a:ext uri="{28A0092B-C50C-407E-A947-70E740481C1C}">
                <a14:useLocalDpi xmlns:a14="http://schemas.microsoft.com/office/drawing/2010/main" val="0"/>
              </a:ext>
            </a:extLst>
          </a:blip>
          <a:srcRect b="17787"/>
          <a:stretch/>
        </p:blipFill>
        <p:spPr bwMode="auto">
          <a:xfrm>
            <a:off x="935411" y="746464"/>
            <a:ext cx="10556500" cy="5365072"/>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9826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User password expiry</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A852F80-DD8F-E904-427F-6E6E04339D27}"/>
              </a:ext>
            </a:extLst>
          </p:cNvPr>
          <p:cNvPicPr>
            <a:picLocks noChangeAspect="1"/>
          </p:cNvPicPr>
          <p:nvPr/>
        </p:nvPicPr>
        <p:blipFill rotWithShape="1">
          <a:blip r:embed="rId2">
            <a:extLst>
              <a:ext uri="{28A0092B-C50C-407E-A947-70E740481C1C}">
                <a14:useLocalDpi xmlns:a14="http://schemas.microsoft.com/office/drawing/2010/main" val="0"/>
              </a:ext>
            </a:extLst>
          </a:blip>
          <a:srcRect b="13023"/>
          <a:stretch/>
        </p:blipFill>
        <p:spPr bwMode="auto">
          <a:xfrm>
            <a:off x="1219200" y="277678"/>
            <a:ext cx="9753599" cy="6302643"/>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8113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Suspended user login</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DA7EBEB-ED08-C99B-E91D-719D5F4C39B5}"/>
              </a:ext>
            </a:extLst>
          </p:cNvPr>
          <p:cNvPicPr>
            <a:picLocks noChangeAspect="1"/>
          </p:cNvPicPr>
          <p:nvPr/>
        </p:nvPicPr>
        <p:blipFill rotWithShape="1">
          <a:blip r:embed="rId2">
            <a:extLst>
              <a:ext uri="{28A0092B-C50C-407E-A947-70E740481C1C}">
                <a14:useLocalDpi xmlns:a14="http://schemas.microsoft.com/office/drawing/2010/main" val="0"/>
              </a:ext>
            </a:extLst>
          </a:blip>
          <a:srcRect b="10455"/>
          <a:stretch/>
        </p:blipFill>
        <p:spPr bwMode="auto">
          <a:xfrm>
            <a:off x="1828800" y="309282"/>
            <a:ext cx="8534400" cy="6239435"/>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3150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AD753-087F-E620-7D6A-8DBF63CA7271}"/>
              </a:ext>
            </a:extLst>
          </p:cNvPr>
          <p:cNvSpPr>
            <a:spLocks noGrp="1"/>
          </p:cNvSpPr>
          <p:nvPr>
            <p:ph type="title"/>
          </p:nvPr>
        </p:nvSpPr>
        <p:spPr>
          <a:xfrm>
            <a:off x="270934" y="-269875"/>
            <a:ext cx="10515600" cy="1325563"/>
          </a:xfrm>
        </p:spPr>
        <p:txBody>
          <a:bodyPr/>
          <a:lstStyle/>
          <a:p>
            <a:r>
              <a:rPr lang="en-US" dirty="0"/>
              <a:t>Data Flow Diagram</a:t>
            </a:r>
          </a:p>
        </p:txBody>
      </p:sp>
      <p:pic>
        <p:nvPicPr>
          <p:cNvPr id="5" name="Picture 4">
            <a:extLst>
              <a:ext uri="{FF2B5EF4-FFF2-40B4-BE49-F238E27FC236}">
                <a16:creationId xmlns:a16="http://schemas.microsoft.com/office/drawing/2014/main" id="{A1FCCF73-46FC-D06E-9650-8F22EA723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659448"/>
            <a:ext cx="9152512" cy="6198552"/>
          </a:xfrm>
          <a:prstGeom prst="rect">
            <a:avLst/>
          </a:prstGeom>
        </p:spPr>
      </p:pic>
    </p:spTree>
    <p:extLst>
      <p:ext uri="{BB962C8B-B14F-4D97-AF65-F5344CB8AC3E}">
        <p14:creationId xmlns:p14="http://schemas.microsoft.com/office/powerpoint/2010/main" val="1928387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476250" y="134472"/>
            <a:ext cx="11525250" cy="507026"/>
          </a:xfrm>
        </p:spPr>
        <p:txBody>
          <a:bodyPr>
            <a:noAutofit/>
          </a:bodyPr>
          <a:lstStyle/>
          <a:p>
            <a:r>
              <a:rPr lang="en-US" sz="3800" dirty="0">
                <a:latin typeface="Times New Roman" panose="02020603050405020304" pitchFamily="18" charset="0"/>
                <a:ea typeface="Tahoma" panose="020B0604030504040204" pitchFamily="34" charset="0"/>
                <a:cs typeface="Times New Roman" panose="02020603050405020304" pitchFamily="18" charset="0"/>
              </a:rPr>
              <a:t>Booking failure due to unavailable inventory</a:t>
            </a:r>
            <a:endParaRPr lang="en-IN" sz="38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0CF3339-3F37-A522-2F2E-799BF0AD72F1}"/>
              </a:ext>
            </a:extLst>
          </p:cNvPr>
          <p:cNvPicPr>
            <a:picLocks noChangeAspect="1"/>
          </p:cNvPicPr>
          <p:nvPr/>
        </p:nvPicPr>
        <p:blipFill rotWithShape="1">
          <a:blip r:embed="rId2">
            <a:extLst>
              <a:ext uri="{28A0092B-C50C-407E-A947-70E740481C1C}">
                <a14:useLocalDpi xmlns:a14="http://schemas.microsoft.com/office/drawing/2010/main" val="0"/>
              </a:ext>
            </a:extLst>
          </a:blip>
          <a:srcRect b="18218"/>
          <a:stretch/>
        </p:blipFill>
        <p:spPr bwMode="auto">
          <a:xfrm>
            <a:off x="793828" y="1145501"/>
            <a:ext cx="10604344" cy="4566997"/>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2379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285750" y="134472"/>
            <a:ext cx="11772900" cy="507026"/>
          </a:xfrm>
        </p:spPr>
        <p:txBody>
          <a:bodyPr>
            <a:noAutofit/>
          </a:bodyPr>
          <a:lstStyle/>
          <a:p>
            <a:r>
              <a:rPr lang="en-US" sz="3800" dirty="0">
                <a:effectLst/>
                <a:latin typeface="Times New Roman" panose="02020603050405020304" pitchFamily="18" charset="0"/>
                <a:ea typeface="Times New Roman" panose="02020603050405020304" pitchFamily="18" charset="0"/>
              </a:rPr>
              <a:t>Payment failure for patient booking appointment online</a:t>
            </a:r>
            <a:endParaRPr lang="en-IN" sz="38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05D5082-B16C-1126-79EB-FD62437FA4B0}"/>
              </a:ext>
            </a:extLst>
          </p:cNvPr>
          <p:cNvPicPr>
            <a:picLocks noChangeAspect="1"/>
          </p:cNvPicPr>
          <p:nvPr/>
        </p:nvPicPr>
        <p:blipFill rotWithShape="1">
          <a:blip r:embed="rId2">
            <a:extLst>
              <a:ext uri="{28A0092B-C50C-407E-A947-70E740481C1C}">
                <a14:useLocalDpi xmlns:a14="http://schemas.microsoft.com/office/drawing/2010/main" val="0"/>
              </a:ext>
            </a:extLst>
          </a:blip>
          <a:srcRect b="11786"/>
          <a:stretch/>
        </p:blipFill>
        <p:spPr bwMode="auto">
          <a:xfrm>
            <a:off x="714291" y="643382"/>
            <a:ext cx="10763417" cy="5571235"/>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83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5725" y="134472"/>
            <a:ext cx="121062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Booking failure due to unavailable inventory</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51670B51-8569-AADF-D4A2-972F70BC0C59}"/>
              </a:ext>
            </a:extLst>
          </p:cNvPr>
          <p:cNvPicPr>
            <a:picLocks noChangeAspect="1"/>
          </p:cNvPicPr>
          <p:nvPr/>
        </p:nvPicPr>
        <p:blipFill rotWithShape="1">
          <a:blip r:embed="rId2">
            <a:extLst>
              <a:ext uri="{28A0092B-C50C-407E-A947-70E740481C1C}">
                <a14:useLocalDpi xmlns:a14="http://schemas.microsoft.com/office/drawing/2010/main" val="0"/>
              </a:ext>
            </a:extLst>
          </a:blip>
          <a:srcRect b="14306"/>
          <a:stretch/>
        </p:blipFill>
        <p:spPr bwMode="auto">
          <a:xfrm>
            <a:off x="852487" y="744821"/>
            <a:ext cx="10487025" cy="5368358"/>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3249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386937" y="176805"/>
            <a:ext cx="11515725" cy="507026"/>
          </a:xfrm>
        </p:spPr>
        <p:txBody>
          <a:bodyPr>
            <a:noAutofit/>
          </a:bodyPr>
          <a:lstStyle/>
          <a:p>
            <a:r>
              <a:rPr lang="en-US" sz="3800" dirty="0">
                <a:effectLst/>
                <a:latin typeface="Times New Roman" panose="02020603050405020304" pitchFamily="18" charset="0"/>
                <a:ea typeface="Times New Roman" panose="02020603050405020304" pitchFamily="18" charset="0"/>
              </a:rPr>
              <a:t>Payment failure in walk-in appointment</a:t>
            </a:r>
            <a:endParaRPr lang="en-IN" sz="38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2C07470-6606-4315-72AE-27448F957032}"/>
              </a:ext>
            </a:extLst>
          </p:cNvPr>
          <p:cNvPicPr>
            <a:picLocks noChangeAspect="1"/>
          </p:cNvPicPr>
          <p:nvPr/>
        </p:nvPicPr>
        <p:blipFill rotWithShape="1">
          <a:blip r:embed="rId2">
            <a:extLst>
              <a:ext uri="{28A0092B-C50C-407E-A947-70E740481C1C}">
                <a14:useLocalDpi xmlns:a14="http://schemas.microsoft.com/office/drawing/2010/main" val="0"/>
              </a:ext>
            </a:extLst>
          </a:blip>
          <a:srcRect b="11622"/>
          <a:stretch/>
        </p:blipFill>
        <p:spPr bwMode="auto">
          <a:xfrm>
            <a:off x="386937" y="808751"/>
            <a:ext cx="11418126" cy="5240497"/>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956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4F28FE-EDB2-AC49-3380-CD962AEC78C3}"/>
              </a:ext>
            </a:extLst>
          </p:cNvPr>
          <p:cNvSpPr txBox="1"/>
          <p:nvPr/>
        </p:nvSpPr>
        <p:spPr>
          <a:xfrm>
            <a:off x="3809957" y="2752692"/>
            <a:ext cx="4572085" cy="769441"/>
          </a:xfrm>
          <a:prstGeom prst="rect">
            <a:avLst/>
          </a:prstGeom>
          <a:noFill/>
        </p:spPr>
        <p:txBody>
          <a:bodyPr wrap="none" rtlCol="0">
            <a:spAutoFit/>
          </a:bodyPr>
          <a:lstStyle/>
          <a:p>
            <a:r>
              <a:rPr lang="en-US" sz="4400" dirty="0"/>
              <a:t>Use Case Scenarios</a:t>
            </a:r>
          </a:p>
        </p:txBody>
      </p:sp>
    </p:spTree>
    <p:extLst>
      <p:ext uri="{BB962C8B-B14F-4D97-AF65-F5344CB8AC3E}">
        <p14:creationId xmlns:p14="http://schemas.microsoft.com/office/powerpoint/2010/main" val="616146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F3502E-F9FA-ACFA-6D50-3856D91A63E9}"/>
              </a:ext>
            </a:extLst>
          </p:cNvPr>
          <p:cNvSpPr>
            <a:spLocks noGrp="1"/>
          </p:cNvSpPr>
          <p:nvPr>
            <p:ph type="title"/>
          </p:nvPr>
        </p:nvSpPr>
        <p:spPr>
          <a:xfrm>
            <a:off x="203199" y="152960"/>
            <a:ext cx="10515600" cy="522381"/>
          </a:xfrm>
        </p:spPr>
        <p:txBody>
          <a:bodyPr>
            <a:noAutofit/>
          </a:bodyPr>
          <a:lstStyle/>
          <a:p>
            <a:r>
              <a:rPr lang="en-US" sz="4000" dirty="0">
                <a:effectLst/>
                <a:latin typeface="Times New Roman" panose="02020603050405020304" pitchFamily="18" charset="0"/>
                <a:ea typeface="Times New Roman" panose="02020603050405020304" pitchFamily="18" charset="0"/>
              </a:rPr>
              <a:t>Patient booking an appointment online </a:t>
            </a:r>
            <a:endParaRPr lang="en-IN" sz="4000" dirty="0"/>
          </a:p>
        </p:txBody>
      </p:sp>
      <p:pic>
        <p:nvPicPr>
          <p:cNvPr id="9" name="Picture 8">
            <a:extLst>
              <a:ext uri="{FF2B5EF4-FFF2-40B4-BE49-F238E27FC236}">
                <a16:creationId xmlns:a16="http://schemas.microsoft.com/office/drawing/2014/main" id="{5421F88E-8972-EBD6-7765-56ECEFB316E5}"/>
              </a:ext>
            </a:extLst>
          </p:cNvPr>
          <p:cNvPicPr>
            <a:picLocks noChangeAspect="1"/>
          </p:cNvPicPr>
          <p:nvPr/>
        </p:nvPicPr>
        <p:blipFill rotWithShape="1">
          <a:blip r:embed="rId2">
            <a:extLst>
              <a:ext uri="{28A0092B-C50C-407E-A947-70E740481C1C}">
                <a14:useLocalDpi xmlns:a14="http://schemas.microsoft.com/office/drawing/2010/main" val="0"/>
              </a:ext>
            </a:extLst>
          </a:blip>
          <a:srcRect b="6339"/>
          <a:stretch/>
        </p:blipFill>
        <p:spPr bwMode="auto">
          <a:xfrm>
            <a:off x="2451847" y="887506"/>
            <a:ext cx="7288305" cy="5949220"/>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9446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689161" y="69078"/>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Successful user registration</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78A7B9A-8065-DC8A-E4A8-65924F90E318}"/>
              </a:ext>
            </a:extLst>
          </p:cNvPr>
          <p:cNvPicPr>
            <a:picLocks noChangeAspect="1"/>
          </p:cNvPicPr>
          <p:nvPr/>
        </p:nvPicPr>
        <p:blipFill rotWithShape="1">
          <a:blip r:embed="rId2">
            <a:extLst>
              <a:ext uri="{28A0092B-C50C-407E-A947-70E740481C1C}">
                <a14:useLocalDpi xmlns:a14="http://schemas.microsoft.com/office/drawing/2010/main" val="0"/>
              </a:ext>
            </a:extLst>
          </a:blip>
          <a:srcRect b="11212"/>
          <a:stretch/>
        </p:blipFill>
        <p:spPr bwMode="auto">
          <a:xfrm>
            <a:off x="1043961" y="576104"/>
            <a:ext cx="10104077" cy="5705792"/>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504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BC9-520B-2CB8-23DC-9D0B86EF7B14}"/>
              </a:ext>
            </a:extLst>
          </p:cNvPr>
          <p:cNvSpPr>
            <a:spLocks noGrp="1"/>
          </p:cNvSpPr>
          <p:nvPr>
            <p:ph type="title"/>
          </p:nvPr>
        </p:nvSpPr>
        <p:spPr>
          <a:xfrm>
            <a:off x="806824" y="134472"/>
            <a:ext cx="10813675" cy="507026"/>
          </a:xfrm>
        </p:spPr>
        <p:txBody>
          <a:bodyPr>
            <a:normAutofit fontScale="90000"/>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User successful login</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4B4B701-79A2-E6C8-B589-08D28684656A}"/>
              </a:ext>
            </a:extLst>
          </p:cNvPr>
          <p:cNvPicPr>
            <a:picLocks noChangeAspect="1"/>
          </p:cNvPicPr>
          <p:nvPr/>
        </p:nvPicPr>
        <p:blipFill rotWithShape="1">
          <a:blip r:embed="rId2">
            <a:extLst>
              <a:ext uri="{28A0092B-C50C-407E-A947-70E740481C1C}">
                <a14:useLocalDpi xmlns:a14="http://schemas.microsoft.com/office/drawing/2010/main" val="0"/>
              </a:ext>
            </a:extLst>
          </a:blip>
          <a:srcRect b="10402"/>
          <a:stretch/>
        </p:blipFill>
        <p:spPr bwMode="auto">
          <a:xfrm>
            <a:off x="2381250" y="304143"/>
            <a:ext cx="7429500" cy="6249713"/>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5469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541</Words>
  <Application>Microsoft Office PowerPoint</Application>
  <PresentationFormat>Widescreen</PresentationFormat>
  <Paragraphs>80</Paragraphs>
  <Slides>53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53</vt:i4>
      </vt:variant>
    </vt:vector>
  </HeadingPairs>
  <TitlesOfParts>
    <vt:vector size="59" baseType="lpstr">
      <vt:lpstr>Arial</vt:lpstr>
      <vt:lpstr>Calibri</vt:lpstr>
      <vt:lpstr>Calibri Light</vt:lpstr>
      <vt:lpstr>Times New Roman</vt:lpstr>
      <vt:lpstr>Office Theme</vt:lpstr>
      <vt:lpstr>1_Office Theme</vt:lpstr>
      <vt:lpstr>DiagnoGenie</vt:lpstr>
      <vt:lpstr>Problem Statement</vt:lpstr>
      <vt:lpstr>PowerPoint Presentation</vt:lpstr>
      <vt:lpstr>Context Diagram</vt:lpstr>
      <vt:lpstr>Data Flow Diagram</vt:lpstr>
      <vt:lpstr>PowerPoint Presentation</vt:lpstr>
      <vt:lpstr>Patient booking an appointment online </vt:lpstr>
      <vt:lpstr>Successful user registration</vt:lpstr>
      <vt:lpstr>User successful login</vt:lpstr>
      <vt:lpstr>Detecting attack</vt:lpstr>
      <vt:lpstr>Successful test booking online</vt:lpstr>
      <vt:lpstr>Receptionist booking a walk-in appointment </vt:lpstr>
      <vt:lpstr>Receptionist registering patient in walk-in appointment</vt:lpstr>
      <vt:lpstr>Successful booking of walk-in appointment</vt:lpstr>
      <vt:lpstr>Lab Assistant with sample collection system</vt:lpstr>
      <vt:lpstr>Lab Assistant obtaining bookings and updating inventory</vt:lpstr>
      <vt:lpstr>Lab Assistant updating test status and printing QR code</vt:lpstr>
      <vt:lpstr>Lab Technician performing the test </vt:lpstr>
      <vt:lpstr>Lab Technician performing test</vt:lpstr>
      <vt:lpstr>Accessing the report </vt:lpstr>
      <vt:lpstr>Reports generation and listing</vt:lpstr>
      <vt:lpstr>View and Email report</vt:lpstr>
      <vt:lpstr>Lab Supervisor interacting with the system</vt:lpstr>
      <vt:lpstr>Lab Supervisor managing the inventory</vt:lpstr>
      <vt:lpstr>Lab Supervisor configuring monitoring of low stock alerts</vt:lpstr>
      <vt:lpstr>Lab Supervisor report generation and sending e-mail of report</vt:lpstr>
      <vt:lpstr>System Administrator providing identity access </vt:lpstr>
      <vt:lpstr>Sysadmin providing user access with RBAC</vt:lpstr>
      <vt:lpstr>Sysadmin Administration, Maintenance and Security</vt:lpstr>
      <vt:lpstr>Rotating encryption keys</vt:lpstr>
      <vt:lpstr>Configuring role and actions</vt:lpstr>
      <vt:lpstr>Exporting reports</vt:lpstr>
      <vt:lpstr>Updating password policy</vt:lpstr>
      <vt:lpstr>Error recovery </vt:lpstr>
      <vt:lpstr>Detecting and logging of an error</vt:lpstr>
      <vt:lpstr>Implementing fix to an error</vt:lpstr>
      <vt:lpstr>Application performance </vt:lpstr>
      <vt:lpstr>Resources monitoring and alerting</vt:lpstr>
      <vt:lpstr>Concurrency for application performance</vt:lpstr>
      <vt:lpstr>Reliability and Availability</vt:lpstr>
      <vt:lpstr>Data, server backup and synchronization</vt:lpstr>
      <vt:lpstr>Recovery from failure</vt:lpstr>
      <vt:lpstr>Disaster Recovery</vt:lpstr>
      <vt:lpstr>PowerPoint Presentation</vt:lpstr>
      <vt:lpstr>Appendix</vt:lpstr>
      <vt:lpstr>Existing user registration</vt:lpstr>
      <vt:lpstr>User entering wrong credentials</vt:lpstr>
      <vt:lpstr>User password expiry</vt:lpstr>
      <vt:lpstr>Suspended user login</vt:lpstr>
      <vt:lpstr>Booking failure due to unavailable inventory</vt:lpstr>
      <vt:lpstr>Payment failure for patient booking appointment online</vt:lpstr>
      <vt:lpstr>Booking failure due to unavailable inventory</vt:lpstr>
      <vt:lpstr>Payment failure in walk-in appointment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Patient Booking an appointment online</dc:title>
  <dc:creator>Venkata Kalyan Polamarasetty</dc:creator>
  <cp:lastModifiedBy>Venkata Kalyan Polamarasetty</cp:lastModifiedBy>
  <cp:revision>53</cp:revision>
  <dcterms:created xsi:type="dcterms:W3CDTF">2023-04-16T06:46:06Z</dcterms:created>
  <dcterms:modified xsi:type="dcterms:W3CDTF">2023-04-20T04:45:58Z</dcterms:modified>
</cp:coreProperties>
</file>